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218" r:id="rId5"/>
    <p:sldMasterId id="2147484230" r:id="rId6"/>
    <p:sldMasterId id="2147484242" r:id="rId7"/>
    <p:sldMasterId id="2147484275" r:id="rId8"/>
    <p:sldMasterId id="2147484288" r:id="rId9"/>
    <p:sldMasterId id="2147484294" r:id="rId10"/>
    <p:sldMasterId id="2147484296" r:id="rId11"/>
    <p:sldMasterId id="2147484303" r:id="rId12"/>
    <p:sldMasterId id="2147484309" r:id="rId13"/>
  </p:sldMasterIdLst>
  <p:notesMasterIdLst>
    <p:notesMasterId r:id="rId72"/>
  </p:notesMasterIdLst>
  <p:handoutMasterIdLst>
    <p:handoutMasterId r:id="rId73"/>
  </p:handoutMasterIdLst>
  <p:sldIdLst>
    <p:sldId id="771" r:id="rId14"/>
    <p:sldId id="921" r:id="rId15"/>
    <p:sldId id="465" r:id="rId16"/>
    <p:sldId id="257" r:id="rId17"/>
    <p:sldId id="272" r:id="rId18"/>
    <p:sldId id="1182" r:id="rId19"/>
    <p:sldId id="1749" r:id="rId20"/>
    <p:sldId id="262" r:id="rId21"/>
    <p:sldId id="1740" r:id="rId22"/>
    <p:sldId id="1744" r:id="rId23"/>
    <p:sldId id="263" r:id="rId24"/>
    <p:sldId id="1750" r:id="rId25"/>
    <p:sldId id="1774" r:id="rId26"/>
    <p:sldId id="1742" r:id="rId27"/>
    <p:sldId id="1743" r:id="rId28"/>
    <p:sldId id="1773" r:id="rId29"/>
    <p:sldId id="1771" r:id="rId30"/>
    <p:sldId id="1772" r:id="rId31"/>
    <p:sldId id="1770" r:id="rId32"/>
    <p:sldId id="1764" r:id="rId33"/>
    <p:sldId id="1765" r:id="rId34"/>
    <p:sldId id="1766" r:id="rId35"/>
    <p:sldId id="1148" r:id="rId36"/>
    <p:sldId id="1150" r:id="rId37"/>
    <p:sldId id="1767" r:id="rId38"/>
    <p:sldId id="1275" r:id="rId39"/>
    <p:sldId id="110370" r:id="rId40"/>
    <p:sldId id="424" r:id="rId41"/>
    <p:sldId id="377" r:id="rId42"/>
    <p:sldId id="408" r:id="rId43"/>
    <p:sldId id="404" r:id="rId44"/>
    <p:sldId id="405" r:id="rId45"/>
    <p:sldId id="417" r:id="rId46"/>
    <p:sldId id="406" r:id="rId47"/>
    <p:sldId id="378" r:id="rId48"/>
    <p:sldId id="374" r:id="rId49"/>
    <p:sldId id="110366" r:id="rId50"/>
    <p:sldId id="110367" r:id="rId51"/>
    <p:sldId id="110368" r:id="rId52"/>
    <p:sldId id="1277" r:id="rId53"/>
    <p:sldId id="419" r:id="rId54"/>
    <p:sldId id="110369" r:id="rId55"/>
    <p:sldId id="1262" r:id="rId56"/>
    <p:sldId id="110371" r:id="rId57"/>
    <p:sldId id="1271" r:id="rId58"/>
    <p:sldId id="1267" r:id="rId59"/>
    <p:sldId id="1268" r:id="rId60"/>
    <p:sldId id="1269" r:id="rId61"/>
    <p:sldId id="1270" r:id="rId62"/>
    <p:sldId id="1272" r:id="rId63"/>
    <p:sldId id="271" r:id="rId64"/>
    <p:sldId id="420" r:id="rId65"/>
    <p:sldId id="422" r:id="rId66"/>
    <p:sldId id="1273" r:id="rId67"/>
    <p:sldId id="423" r:id="rId68"/>
    <p:sldId id="1274" r:id="rId69"/>
    <p:sldId id="333" r:id="rId70"/>
    <p:sldId id="410" r:id="rId71"/>
  </p:sldIdLst>
  <p:sldSz cx="9144000" cy="5143500" type="screen16x9"/>
  <p:notesSz cx="7023100" cy="9309100"/>
  <p:custDataLst>
    <p:tags r:id="rId74"/>
  </p:custDataLst>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168">
          <p15:clr>
            <a:srgbClr val="A4A3A4"/>
          </p15:clr>
        </p15:guide>
        <p15:guide id="2" orient="horz" pos="459">
          <p15:clr>
            <a:srgbClr val="A4A3A4"/>
          </p15:clr>
        </p15:guide>
        <p15:guide id="3" orient="horz" pos="1620">
          <p15:clr>
            <a:srgbClr val="A4A3A4"/>
          </p15:clr>
        </p15:guide>
        <p15:guide id="4" pos="502">
          <p15:clr>
            <a:srgbClr val="A4A3A4"/>
          </p15:clr>
        </p15:guide>
        <p15:guide id="5" pos="5458">
          <p15:clr>
            <a:srgbClr val="A4A3A4"/>
          </p15:clr>
        </p15:guide>
        <p15:guide id="6" pos="2878">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2F2"/>
    <a:srgbClr val="FFC000"/>
    <a:srgbClr val="DFE5EF"/>
    <a:srgbClr val="C3CFE1"/>
    <a:srgbClr val="9DB1CF"/>
    <a:srgbClr val="6F8DB9"/>
    <a:srgbClr val="4C6C9C"/>
    <a:srgbClr val="364D6E"/>
    <a:srgbClr val="002060"/>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6AF3F-7418-4BC0-9BAA-B2D80AFF9D62}" v="57" dt="2022-02-17T15:22:59.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4" autoAdjust="0"/>
    <p:restoredTop sz="96395" autoAdjust="0"/>
  </p:normalViewPr>
  <p:slideViewPr>
    <p:cSldViewPr snapToGrid="0">
      <p:cViewPr varScale="1">
        <p:scale>
          <a:sx n="147" d="100"/>
          <a:sy n="147" d="100"/>
        </p:scale>
        <p:origin x="408" y="126"/>
      </p:cViewPr>
      <p:guideLst>
        <p:guide orient="horz" pos="3168"/>
        <p:guide orient="horz" pos="459"/>
        <p:guide orient="horz" pos="1620"/>
        <p:guide pos="502"/>
        <p:guide pos="5458"/>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050" y="3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slide" Target="slides/slide48.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yes, Artorius" userId="09db12ef-0cbb-4f0e-8304-e3bf209ab078" providerId="ADAL" clId="{77D6AF3F-7418-4BC0-9BAA-B2D80AFF9D62}"/>
    <pc:docChg chg="undo redo custSel addSld delSld modSld sldOrd delMainMaster">
      <pc:chgData name="Reyes, Artorius" userId="09db12ef-0cbb-4f0e-8304-e3bf209ab078" providerId="ADAL" clId="{77D6AF3F-7418-4BC0-9BAA-B2D80AFF9D62}" dt="2022-02-17T15:26:43.482" v="1136" actId="14100"/>
      <pc:docMkLst>
        <pc:docMk/>
      </pc:docMkLst>
      <pc:sldChg chg="del">
        <pc:chgData name="Reyes, Artorius" userId="09db12ef-0cbb-4f0e-8304-e3bf209ab078" providerId="ADAL" clId="{77D6AF3F-7418-4BC0-9BAA-B2D80AFF9D62}" dt="2022-02-16T17:55:22.594" v="2" actId="2696"/>
        <pc:sldMkLst>
          <pc:docMk/>
          <pc:sldMk cId="1335693697" sldId="258"/>
        </pc:sldMkLst>
      </pc:sldChg>
      <pc:sldChg chg="add del">
        <pc:chgData name="Reyes, Artorius" userId="09db12ef-0cbb-4f0e-8304-e3bf209ab078" providerId="ADAL" clId="{77D6AF3F-7418-4BC0-9BAA-B2D80AFF9D62}" dt="2022-02-17T14:21:12.702" v="267"/>
        <pc:sldMkLst>
          <pc:docMk/>
          <pc:sldMk cId="1611802856" sldId="271"/>
        </pc:sldMkLst>
      </pc:sldChg>
      <pc:sldChg chg="add del">
        <pc:chgData name="Reyes, Artorius" userId="09db12ef-0cbb-4f0e-8304-e3bf209ab078" providerId="ADAL" clId="{77D6AF3F-7418-4BC0-9BAA-B2D80AFF9D62}" dt="2022-02-17T14:21:12.702" v="267"/>
        <pc:sldMkLst>
          <pc:docMk/>
          <pc:sldMk cId="4051028526" sldId="333"/>
        </pc:sldMkLst>
      </pc:sldChg>
      <pc:sldChg chg="add del modNotes">
        <pc:chgData name="Reyes, Artorius" userId="09db12ef-0cbb-4f0e-8304-e3bf209ab078" providerId="ADAL" clId="{77D6AF3F-7418-4BC0-9BAA-B2D80AFF9D62}" dt="2022-02-17T14:21:12.702" v="267"/>
        <pc:sldMkLst>
          <pc:docMk/>
          <pc:sldMk cId="3326891579" sldId="374"/>
        </pc:sldMkLst>
      </pc:sldChg>
      <pc:sldChg chg="add del">
        <pc:chgData name="Reyes, Artorius" userId="09db12ef-0cbb-4f0e-8304-e3bf209ab078" providerId="ADAL" clId="{77D6AF3F-7418-4BC0-9BAA-B2D80AFF9D62}" dt="2022-02-17T14:21:12.702" v="267"/>
        <pc:sldMkLst>
          <pc:docMk/>
          <pc:sldMk cId="2857116820" sldId="377"/>
        </pc:sldMkLst>
      </pc:sldChg>
      <pc:sldChg chg="add del">
        <pc:chgData name="Reyes, Artorius" userId="09db12ef-0cbb-4f0e-8304-e3bf209ab078" providerId="ADAL" clId="{77D6AF3F-7418-4BC0-9BAA-B2D80AFF9D62}" dt="2022-02-17T14:21:12.702" v="267"/>
        <pc:sldMkLst>
          <pc:docMk/>
          <pc:sldMk cId="500592085" sldId="378"/>
        </pc:sldMkLst>
      </pc:sldChg>
      <pc:sldChg chg="modSp add del mod modNotes">
        <pc:chgData name="Reyes, Artorius" userId="09db12ef-0cbb-4f0e-8304-e3bf209ab078" providerId="ADAL" clId="{77D6AF3F-7418-4BC0-9BAA-B2D80AFF9D62}" dt="2022-02-17T14:21:12.702" v="267"/>
        <pc:sldMkLst>
          <pc:docMk/>
          <pc:sldMk cId="2004960057" sldId="404"/>
        </pc:sldMkLst>
        <pc:spChg chg="mod">
          <ac:chgData name="Reyes, Artorius" userId="09db12ef-0cbb-4f0e-8304-e3bf209ab078" providerId="ADAL" clId="{77D6AF3F-7418-4BC0-9BAA-B2D80AFF9D62}" dt="2022-02-17T14:21:12.702" v="267"/>
          <ac:spMkLst>
            <pc:docMk/>
            <pc:sldMk cId="2004960057" sldId="404"/>
            <ac:spMk id="2" creationId="{00000000-0000-0000-0000-000000000000}"/>
          </ac:spMkLst>
        </pc:spChg>
      </pc:sldChg>
      <pc:sldChg chg="modSp add del mod modNotes">
        <pc:chgData name="Reyes, Artorius" userId="09db12ef-0cbb-4f0e-8304-e3bf209ab078" providerId="ADAL" clId="{77D6AF3F-7418-4BC0-9BAA-B2D80AFF9D62}" dt="2022-02-17T14:21:12.702" v="267"/>
        <pc:sldMkLst>
          <pc:docMk/>
          <pc:sldMk cId="542922106" sldId="405"/>
        </pc:sldMkLst>
        <pc:spChg chg="mod">
          <ac:chgData name="Reyes, Artorius" userId="09db12ef-0cbb-4f0e-8304-e3bf209ab078" providerId="ADAL" clId="{77D6AF3F-7418-4BC0-9BAA-B2D80AFF9D62}" dt="2022-02-17T14:21:12.702" v="267"/>
          <ac:spMkLst>
            <pc:docMk/>
            <pc:sldMk cId="542922106" sldId="405"/>
            <ac:spMk id="2" creationId="{00000000-0000-0000-0000-000000000000}"/>
          </ac:spMkLst>
        </pc:spChg>
      </pc:sldChg>
      <pc:sldChg chg="modSp add del mod modNotes">
        <pc:chgData name="Reyes, Artorius" userId="09db12ef-0cbb-4f0e-8304-e3bf209ab078" providerId="ADAL" clId="{77D6AF3F-7418-4BC0-9BAA-B2D80AFF9D62}" dt="2022-02-17T14:21:12.702" v="267"/>
        <pc:sldMkLst>
          <pc:docMk/>
          <pc:sldMk cId="3793787723" sldId="406"/>
        </pc:sldMkLst>
        <pc:spChg chg="mod">
          <ac:chgData name="Reyes, Artorius" userId="09db12ef-0cbb-4f0e-8304-e3bf209ab078" providerId="ADAL" clId="{77D6AF3F-7418-4BC0-9BAA-B2D80AFF9D62}" dt="2022-02-17T14:21:12.702" v="267"/>
          <ac:spMkLst>
            <pc:docMk/>
            <pc:sldMk cId="3793787723" sldId="406"/>
            <ac:spMk id="2" creationId="{00000000-0000-0000-0000-000000000000}"/>
          </ac:spMkLst>
        </pc:spChg>
      </pc:sldChg>
      <pc:sldChg chg="modSp add del mod">
        <pc:chgData name="Reyes, Artorius" userId="09db12ef-0cbb-4f0e-8304-e3bf209ab078" providerId="ADAL" clId="{77D6AF3F-7418-4BC0-9BAA-B2D80AFF9D62}" dt="2022-02-17T14:21:21.137" v="269" actId="27636"/>
        <pc:sldMkLst>
          <pc:docMk/>
          <pc:sldMk cId="4294620082" sldId="408"/>
        </pc:sldMkLst>
        <pc:spChg chg="mod">
          <ac:chgData name="Reyes, Artorius" userId="09db12ef-0cbb-4f0e-8304-e3bf209ab078" providerId="ADAL" clId="{77D6AF3F-7418-4BC0-9BAA-B2D80AFF9D62}" dt="2022-02-17T14:21:12.702" v="267"/>
          <ac:spMkLst>
            <pc:docMk/>
            <pc:sldMk cId="4294620082" sldId="408"/>
            <ac:spMk id="2" creationId="{00000000-0000-0000-0000-000000000000}"/>
          </ac:spMkLst>
        </pc:spChg>
        <pc:spChg chg="mod">
          <ac:chgData name="Reyes, Artorius" userId="09db12ef-0cbb-4f0e-8304-e3bf209ab078" providerId="ADAL" clId="{77D6AF3F-7418-4BC0-9BAA-B2D80AFF9D62}" dt="2022-02-17T14:21:12.702" v="267"/>
          <ac:spMkLst>
            <pc:docMk/>
            <pc:sldMk cId="4294620082" sldId="408"/>
            <ac:spMk id="3" creationId="{00000000-0000-0000-0000-000000000000}"/>
          </ac:spMkLst>
        </pc:spChg>
        <pc:spChg chg="mod">
          <ac:chgData name="Reyes, Artorius" userId="09db12ef-0cbb-4f0e-8304-e3bf209ab078" providerId="ADAL" clId="{77D6AF3F-7418-4BC0-9BAA-B2D80AFF9D62}" dt="2022-02-17T14:21:21.137" v="269" actId="27636"/>
          <ac:spMkLst>
            <pc:docMk/>
            <pc:sldMk cId="4294620082" sldId="408"/>
            <ac:spMk id="8" creationId="{E2D95B7F-A2BB-4A69-9E0A-32C5AFAF2DB3}"/>
          </ac:spMkLst>
        </pc:spChg>
      </pc:sldChg>
      <pc:sldChg chg="addSp delSp modSp mod ord modClrScheme chgLayout">
        <pc:chgData name="Reyes, Artorius" userId="09db12ef-0cbb-4f0e-8304-e3bf209ab078" providerId="ADAL" clId="{77D6AF3F-7418-4BC0-9BAA-B2D80AFF9D62}" dt="2022-02-17T15:19:19.228" v="895" actId="403"/>
        <pc:sldMkLst>
          <pc:docMk/>
          <pc:sldMk cId="3504108209" sldId="410"/>
        </pc:sldMkLst>
        <pc:spChg chg="del">
          <ac:chgData name="Reyes, Artorius" userId="09db12ef-0cbb-4f0e-8304-e3bf209ab078" providerId="ADAL" clId="{77D6AF3F-7418-4BC0-9BAA-B2D80AFF9D62}" dt="2022-02-17T15:02:28.330" v="639" actId="21"/>
          <ac:spMkLst>
            <pc:docMk/>
            <pc:sldMk cId="3504108209" sldId="410"/>
            <ac:spMk id="2" creationId="{00000000-0000-0000-0000-000000000000}"/>
          </ac:spMkLst>
        </pc:spChg>
        <pc:spChg chg="add del mod ord">
          <ac:chgData name="Reyes, Artorius" userId="09db12ef-0cbb-4f0e-8304-e3bf209ab078" providerId="ADAL" clId="{77D6AF3F-7418-4BC0-9BAA-B2D80AFF9D62}" dt="2022-02-17T15:17:34" v="860" actId="478"/>
          <ac:spMkLst>
            <pc:docMk/>
            <pc:sldMk cId="3504108209" sldId="410"/>
            <ac:spMk id="3" creationId="{5BE8C38E-E7B2-430F-82FF-CAF6CB990363}"/>
          </ac:spMkLst>
        </pc:spChg>
        <pc:spChg chg="add mod">
          <ac:chgData name="Reyes, Artorius" userId="09db12ef-0cbb-4f0e-8304-e3bf209ab078" providerId="ADAL" clId="{77D6AF3F-7418-4BC0-9BAA-B2D80AFF9D62}" dt="2022-02-17T15:18:41.889" v="885" actId="1076"/>
          <ac:spMkLst>
            <pc:docMk/>
            <pc:sldMk cId="3504108209" sldId="410"/>
            <ac:spMk id="4" creationId="{BC731090-3461-4730-95BD-FFC63C0C5F42}"/>
          </ac:spMkLst>
        </pc:spChg>
        <pc:spChg chg="add del mod ord">
          <ac:chgData name="Reyes, Artorius" userId="09db12ef-0cbb-4f0e-8304-e3bf209ab078" providerId="ADAL" clId="{77D6AF3F-7418-4BC0-9BAA-B2D80AFF9D62}" dt="2022-02-17T15:17:42.672" v="861" actId="478"/>
          <ac:spMkLst>
            <pc:docMk/>
            <pc:sldMk cId="3504108209" sldId="410"/>
            <ac:spMk id="5" creationId="{53D227E4-EA40-418F-A8C9-1D1F80795FA3}"/>
          </ac:spMkLst>
        </pc:spChg>
        <pc:spChg chg="add mod ord">
          <ac:chgData name="Reyes, Artorius" userId="09db12ef-0cbb-4f0e-8304-e3bf209ab078" providerId="ADAL" clId="{77D6AF3F-7418-4BC0-9BAA-B2D80AFF9D62}" dt="2022-02-17T15:19:19.228" v="895" actId="403"/>
          <ac:spMkLst>
            <pc:docMk/>
            <pc:sldMk cId="3504108209" sldId="410"/>
            <ac:spMk id="6" creationId="{D7B3C6F1-B6FD-4F53-AA2F-D8DD5C6BBFE8}"/>
          </ac:spMkLst>
        </pc:spChg>
        <pc:spChg chg="add del mod ord">
          <ac:chgData name="Reyes, Artorius" userId="09db12ef-0cbb-4f0e-8304-e3bf209ab078" providerId="ADAL" clId="{77D6AF3F-7418-4BC0-9BAA-B2D80AFF9D62}" dt="2022-02-17T15:18:15.488" v="863" actId="478"/>
          <ac:spMkLst>
            <pc:docMk/>
            <pc:sldMk cId="3504108209" sldId="410"/>
            <ac:spMk id="7" creationId="{4D0F4303-CD55-48DB-9E5B-489391D63005}"/>
          </ac:spMkLst>
        </pc:spChg>
        <pc:spChg chg="mod">
          <ac:chgData name="Reyes, Artorius" userId="09db12ef-0cbb-4f0e-8304-e3bf209ab078" providerId="ADAL" clId="{77D6AF3F-7418-4BC0-9BAA-B2D80AFF9D62}" dt="2022-02-17T15:18:37.800" v="884" actId="1076"/>
          <ac:spMkLst>
            <pc:docMk/>
            <pc:sldMk cId="3504108209" sldId="410"/>
            <ac:spMk id="36869" creationId="{00000000-0000-0000-0000-000000000000}"/>
          </ac:spMkLst>
        </pc:spChg>
      </pc:sldChg>
      <pc:sldChg chg="modSp add del mod modNotes">
        <pc:chgData name="Reyes, Artorius" userId="09db12ef-0cbb-4f0e-8304-e3bf209ab078" providerId="ADAL" clId="{77D6AF3F-7418-4BC0-9BAA-B2D80AFF9D62}" dt="2022-02-17T14:21:12.702" v="267"/>
        <pc:sldMkLst>
          <pc:docMk/>
          <pc:sldMk cId="1407381874" sldId="417"/>
        </pc:sldMkLst>
        <pc:spChg chg="mod">
          <ac:chgData name="Reyes, Artorius" userId="09db12ef-0cbb-4f0e-8304-e3bf209ab078" providerId="ADAL" clId="{77D6AF3F-7418-4BC0-9BAA-B2D80AFF9D62}" dt="2022-02-17T14:21:12.702" v="267"/>
          <ac:spMkLst>
            <pc:docMk/>
            <pc:sldMk cId="1407381874" sldId="417"/>
            <ac:spMk id="2" creationId="{00000000-0000-0000-0000-000000000000}"/>
          </ac:spMkLst>
        </pc:spChg>
      </pc:sldChg>
      <pc:sldChg chg="modSp add del mod modNotes">
        <pc:chgData name="Reyes, Artorius" userId="09db12ef-0cbb-4f0e-8304-e3bf209ab078" providerId="ADAL" clId="{77D6AF3F-7418-4BC0-9BAA-B2D80AFF9D62}" dt="2022-02-17T14:21:12.702" v="267"/>
        <pc:sldMkLst>
          <pc:docMk/>
          <pc:sldMk cId="341833080" sldId="419"/>
        </pc:sldMkLst>
        <pc:spChg chg="mod">
          <ac:chgData name="Reyes, Artorius" userId="09db12ef-0cbb-4f0e-8304-e3bf209ab078" providerId="ADAL" clId="{77D6AF3F-7418-4BC0-9BAA-B2D80AFF9D62}" dt="2022-02-17T14:21:12.702" v="267"/>
          <ac:spMkLst>
            <pc:docMk/>
            <pc:sldMk cId="341833080" sldId="419"/>
            <ac:spMk id="2" creationId="{00000000-0000-0000-0000-000000000000}"/>
          </ac:spMkLst>
        </pc:spChg>
      </pc:sldChg>
      <pc:sldChg chg="add del">
        <pc:chgData name="Reyes, Artorius" userId="09db12ef-0cbb-4f0e-8304-e3bf209ab078" providerId="ADAL" clId="{77D6AF3F-7418-4BC0-9BAA-B2D80AFF9D62}" dt="2022-02-17T14:21:12.702" v="267"/>
        <pc:sldMkLst>
          <pc:docMk/>
          <pc:sldMk cId="612197138" sldId="420"/>
        </pc:sldMkLst>
      </pc:sldChg>
      <pc:sldChg chg="add del">
        <pc:chgData name="Reyes, Artorius" userId="09db12ef-0cbb-4f0e-8304-e3bf209ab078" providerId="ADAL" clId="{77D6AF3F-7418-4BC0-9BAA-B2D80AFF9D62}" dt="2022-02-17T14:21:12.702" v="267"/>
        <pc:sldMkLst>
          <pc:docMk/>
          <pc:sldMk cId="2416790185" sldId="422"/>
        </pc:sldMkLst>
      </pc:sldChg>
      <pc:sldChg chg="modSp add del mod">
        <pc:chgData name="Reyes, Artorius" userId="09db12ef-0cbb-4f0e-8304-e3bf209ab078" providerId="ADAL" clId="{77D6AF3F-7418-4BC0-9BAA-B2D80AFF9D62}" dt="2022-02-17T14:21:21.285" v="279" actId="27636"/>
        <pc:sldMkLst>
          <pc:docMk/>
          <pc:sldMk cId="2558438560" sldId="423"/>
        </pc:sldMkLst>
        <pc:spChg chg="mod">
          <ac:chgData name="Reyes, Artorius" userId="09db12ef-0cbb-4f0e-8304-e3bf209ab078" providerId="ADAL" clId="{77D6AF3F-7418-4BC0-9BAA-B2D80AFF9D62}" dt="2022-02-17T14:21:21.285" v="279" actId="27636"/>
          <ac:spMkLst>
            <pc:docMk/>
            <pc:sldMk cId="2558438560" sldId="423"/>
            <ac:spMk id="5" creationId="{583BD5AD-CA5D-4BE0-B774-AACE8F4161C2}"/>
          </ac:spMkLst>
        </pc:spChg>
      </pc:sldChg>
      <pc:sldChg chg="add del">
        <pc:chgData name="Reyes, Artorius" userId="09db12ef-0cbb-4f0e-8304-e3bf209ab078" providerId="ADAL" clId="{77D6AF3F-7418-4BC0-9BAA-B2D80AFF9D62}" dt="2022-02-17T14:21:12.702" v="267"/>
        <pc:sldMkLst>
          <pc:docMk/>
          <pc:sldMk cId="3048308582" sldId="424"/>
        </pc:sldMkLst>
      </pc:sldChg>
      <pc:sldChg chg="mod modClrScheme chgLayout">
        <pc:chgData name="Reyes, Artorius" userId="09db12ef-0cbb-4f0e-8304-e3bf209ab078" providerId="ADAL" clId="{77D6AF3F-7418-4BC0-9BAA-B2D80AFF9D62}" dt="2022-02-16T17:54:37.577" v="1" actId="700"/>
        <pc:sldMkLst>
          <pc:docMk/>
          <pc:sldMk cId="2061147428" sldId="465"/>
        </pc:sldMkLst>
      </pc:sldChg>
      <pc:sldChg chg="del">
        <pc:chgData name="Reyes, Artorius" userId="09db12ef-0cbb-4f0e-8304-e3bf209ab078" providerId="ADAL" clId="{77D6AF3F-7418-4BC0-9BAA-B2D80AFF9D62}" dt="2022-02-16T17:55:57.342" v="4" actId="2696"/>
        <pc:sldMkLst>
          <pc:docMk/>
          <pc:sldMk cId="2650488383" sldId="639"/>
        </pc:sldMkLst>
      </pc:sldChg>
      <pc:sldChg chg="addSp delSp modSp add del mod">
        <pc:chgData name="Reyes, Artorius" userId="09db12ef-0cbb-4f0e-8304-e3bf209ab078" providerId="ADAL" clId="{77D6AF3F-7418-4BC0-9BAA-B2D80AFF9D62}" dt="2022-02-17T15:26:43.482" v="1136" actId="14100"/>
        <pc:sldMkLst>
          <pc:docMk/>
          <pc:sldMk cId="3517938937" sldId="771"/>
        </pc:sldMkLst>
        <pc:spChg chg="mod">
          <ac:chgData name="Reyes, Artorius" userId="09db12ef-0cbb-4f0e-8304-e3bf209ab078" providerId="ADAL" clId="{77D6AF3F-7418-4BC0-9BAA-B2D80AFF9D62}" dt="2022-02-17T15:26:43.482" v="1136" actId="14100"/>
          <ac:spMkLst>
            <pc:docMk/>
            <pc:sldMk cId="3517938937" sldId="771"/>
            <ac:spMk id="2" creationId="{00000000-0000-0000-0000-000000000000}"/>
          </ac:spMkLst>
        </pc:spChg>
        <pc:spChg chg="mod">
          <ac:chgData name="Reyes, Artorius" userId="09db12ef-0cbb-4f0e-8304-e3bf209ab078" providerId="ADAL" clId="{77D6AF3F-7418-4BC0-9BAA-B2D80AFF9D62}" dt="2022-02-17T15:24:16.763" v="999" actId="20577"/>
          <ac:spMkLst>
            <pc:docMk/>
            <pc:sldMk cId="3517938937" sldId="771"/>
            <ac:spMk id="4" creationId="{3B9D150E-19B1-CE4C-976F-FFA8A9A4209A}"/>
          </ac:spMkLst>
        </pc:spChg>
        <pc:spChg chg="mod">
          <ac:chgData name="Reyes, Artorius" userId="09db12ef-0cbb-4f0e-8304-e3bf209ab078" providerId="ADAL" clId="{77D6AF3F-7418-4BC0-9BAA-B2D80AFF9D62}" dt="2022-02-16T18:15:39.086" v="21"/>
          <ac:spMkLst>
            <pc:docMk/>
            <pc:sldMk cId="3517938937" sldId="771"/>
            <ac:spMk id="5" creationId="{F72C696E-94E1-7445-A69E-2848513B1D12}"/>
          </ac:spMkLst>
        </pc:spChg>
        <pc:spChg chg="mod">
          <ac:chgData name="Reyes, Artorius" userId="09db12ef-0cbb-4f0e-8304-e3bf209ab078" providerId="ADAL" clId="{77D6AF3F-7418-4BC0-9BAA-B2D80AFF9D62}" dt="2022-02-17T15:25:33.794" v="1073" actId="14100"/>
          <ac:spMkLst>
            <pc:docMk/>
            <pc:sldMk cId="3517938937" sldId="771"/>
            <ac:spMk id="6" creationId="{37F26DF5-4DBD-D542-98A3-1C5FB149FBF6}"/>
          </ac:spMkLst>
        </pc:spChg>
        <pc:spChg chg="add del mod">
          <ac:chgData name="Reyes, Artorius" userId="09db12ef-0cbb-4f0e-8304-e3bf209ab078" providerId="ADAL" clId="{77D6AF3F-7418-4BC0-9BAA-B2D80AFF9D62}" dt="2022-02-16T18:11:40.841" v="20"/>
          <ac:spMkLst>
            <pc:docMk/>
            <pc:sldMk cId="3517938937" sldId="771"/>
            <ac:spMk id="10" creationId="{F63EFBD6-BFEC-4C57-BAEF-6C4943F5CCD5}"/>
          </ac:spMkLst>
        </pc:spChg>
        <pc:spChg chg="add del mod">
          <ac:chgData name="Reyes, Artorius" userId="09db12ef-0cbb-4f0e-8304-e3bf209ab078" providerId="ADAL" clId="{77D6AF3F-7418-4BC0-9BAA-B2D80AFF9D62}" dt="2022-02-16T18:11:40.841" v="20"/>
          <ac:spMkLst>
            <pc:docMk/>
            <pc:sldMk cId="3517938937" sldId="771"/>
            <ac:spMk id="11" creationId="{BCA26927-A4ED-477D-966A-0ABECDC80C2A}"/>
          </ac:spMkLst>
        </pc:spChg>
        <pc:spChg chg="add del mod">
          <ac:chgData name="Reyes, Artorius" userId="09db12ef-0cbb-4f0e-8304-e3bf209ab078" providerId="ADAL" clId="{77D6AF3F-7418-4BC0-9BAA-B2D80AFF9D62}" dt="2022-02-16T18:11:40.841" v="20"/>
          <ac:spMkLst>
            <pc:docMk/>
            <pc:sldMk cId="3517938937" sldId="771"/>
            <ac:spMk id="12" creationId="{719BA423-79B3-48A1-BA6F-F5CE30B3F511}"/>
          </ac:spMkLst>
        </pc:spChg>
        <pc:spChg chg="add del mod">
          <ac:chgData name="Reyes, Artorius" userId="09db12ef-0cbb-4f0e-8304-e3bf209ab078" providerId="ADAL" clId="{77D6AF3F-7418-4BC0-9BAA-B2D80AFF9D62}" dt="2022-02-16T18:11:40.841" v="20"/>
          <ac:spMkLst>
            <pc:docMk/>
            <pc:sldMk cId="3517938937" sldId="771"/>
            <ac:spMk id="13" creationId="{FCC27E53-E931-4527-A559-511B9C66BE83}"/>
          </ac:spMkLst>
        </pc:spChg>
        <pc:spChg chg="add del mod">
          <ac:chgData name="Reyes, Artorius" userId="09db12ef-0cbb-4f0e-8304-e3bf209ab078" providerId="ADAL" clId="{77D6AF3F-7418-4BC0-9BAA-B2D80AFF9D62}" dt="2022-02-16T18:11:40.841" v="20"/>
          <ac:spMkLst>
            <pc:docMk/>
            <pc:sldMk cId="3517938937" sldId="771"/>
            <ac:spMk id="14" creationId="{3FB5F4B4-4AD4-4BD8-88E7-4D1B78BA0C8F}"/>
          </ac:spMkLst>
        </pc:spChg>
        <pc:spChg chg="add del mod">
          <ac:chgData name="Reyes, Artorius" userId="09db12ef-0cbb-4f0e-8304-e3bf209ab078" providerId="ADAL" clId="{77D6AF3F-7418-4BC0-9BAA-B2D80AFF9D62}" dt="2022-02-16T18:11:40.841" v="20"/>
          <ac:spMkLst>
            <pc:docMk/>
            <pc:sldMk cId="3517938937" sldId="771"/>
            <ac:spMk id="15" creationId="{C4A7460A-F6C5-4D4E-8E23-16CBED3120AB}"/>
          </ac:spMkLst>
        </pc:spChg>
        <pc:spChg chg="add del mod">
          <ac:chgData name="Reyes, Artorius" userId="09db12ef-0cbb-4f0e-8304-e3bf209ab078" providerId="ADAL" clId="{77D6AF3F-7418-4BC0-9BAA-B2D80AFF9D62}" dt="2022-02-16T18:11:40.841" v="20"/>
          <ac:spMkLst>
            <pc:docMk/>
            <pc:sldMk cId="3517938937" sldId="771"/>
            <ac:spMk id="16" creationId="{EBF1C8C9-DE37-420E-9930-36E6AAF83F92}"/>
          </ac:spMkLst>
        </pc:spChg>
        <pc:spChg chg="add del mod">
          <ac:chgData name="Reyes, Artorius" userId="09db12ef-0cbb-4f0e-8304-e3bf209ab078" providerId="ADAL" clId="{77D6AF3F-7418-4BC0-9BAA-B2D80AFF9D62}" dt="2022-02-16T18:11:40.841" v="20"/>
          <ac:spMkLst>
            <pc:docMk/>
            <pc:sldMk cId="3517938937" sldId="771"/>
            <ac:spMk id="17" creationId="{ACC7D6BC-BF0A-43E0-A9F2-86C120C74F9F}"/>
          </ac:spMkLst>
        </pc:spChg>
        <pc:spChg chg="add del mod">
          <ac:chgData name="Reyes, Artorius" userId="09db12ef-0cbb-4f0e-8304-e3bf209ab078" providerId="ADAL" clId="{77D6AF3F-7418-4BC0-9BAA-B2D80AFF9D62}" dt="2022-02-16T18:11:40.841" v="20"/>
          <ac:spMkLst>
            <pc:docMk/>
            <pc:sldMk cId="3517938937" sldId="771"/>
            <ac:spMk id="18" creationId="{F3EFDEDB-3369-4982-826E-2084F84B4276}"/>
          </ac:spMkLst>
        </pc:spChg>
        <pc:spChg chg="add del mod">
          <ac:chgData name="Reyes, Artorius" userId="09db12ef-0cbb-4f0e-8304-e3bf209ab078" providerId="ADAL" clId="{77D6AF3F-7418-4BC0-9BAA-B2D80AFF9D62}" dt="2022-02-16T18:11:40.841" v="20"/>
          <ac:spMkLst>
            <pc:docMk/>
            <pc:sldMk cId="3517938937" sldId="771"/>
            <ac:spMk id="19" creationId="{B5CFBF05-0502-46C1-B577-DEBE8F139905}"/>
          </ac:spMkLst>
        </pc:spChg>
        <pc:spChg chg="add del mod">
          <ac:chgData name="Reyes, Artorius" userId="09db12ef-0cbb-4f0e-8304-e3bf209ab078" providerId="ADAL" clId="{77D6AF3F-7418-4BC0-9BAA-B2D80AFF9D62}" dt="2022-02-16T18:11:40.841" v="20"/>
          <ac:spMkLst>
            <pc:docMk/>
            <pc:sldMk cId="3517938937" sldId="771"/>
            <ac:spMk id="20" creationId="{F5C245D4-6B83-46E1-9CF5-9765118A1799}"/>
          </ac:spMkLst>
        </pc:spChg>
        <pc:spChg chg="add del mod">
          <ac:chgData name="Reyes, Artorius" userId="09db12ef-0cbb-4f0e-8304-e3bf209ab078" providerId="ADAL" clId="{77D6AF3F-7418-4BC0-9BAA-B2D80AFF9D62}" dt="2022-02-16T18:11:40.841" v="20"/>
          <ac:spMkLst>
            <pc:docMk/>
            <pc:sldMk cId="3517938937" sldId="771"/>
            <ac:spMk id="21" creationId="{27B21D46-9FBD-4DC4-8A24-7896C7B622BD}"/>
          </ac:spMkLst>
        </pc:spChg>
        <pc:spChg chg="add del mod">
          <ac:chgData name="Reyes, Artorius" userId="09db12ef-0cbb-4f0e-8304-e3bf209ab078" providerId="ADAL" clId="{77D6AF3F-7418-4BC0-9BAA-B2D80AFF9D62}" dt="2022-02-16T18:11:40.841" v="20"/>
          <ac:spMkLst>
            <pc:docMk/>
            <pc:sldMk cId="3517938937" sldId="771"/>
            <ac:spMk id="22" creationId="{F98D913C-4AD2-4FA6-B437-AE86EC740CCC}"/>
          </ac:spMkLst>
        </pc:spChg>
        <pc:spChg chg="add del mod">
          <ac:chgData name="Reyes, Artorius" userId="09db12ef-0cbb-4f0e-8304-e3bf209ab078" providerId="ADAL" clId="{77D6AF3F-7418-4BC0-9BAA-B2D80AFF9D62}" dt="2022-02-16T18:11:40.841" v="20"/>
          <ac:spMkLst>
            <pc:docMk/>
            <pc:sldMk cId="3517938937" sldId="771"/>
            <ac:spMk id="23" creationId="{ED2DE5BA-551B-4255-986C-8ED8EBAA44E9}"/>
          </ac:spMkLst>
        </pc:spChg>
        <pc:spChg chg="add del mod">
          <ac:chgData name="Reyes, Artorius" userId="09db12ef-0cbb-4f0e-8304-e3bf209ab078" providerId="ADAL" clId="{77D6AF3F-7418-4BC0-9BAA-B2D80AFF9D62}" dt="2022-02-16T18:11:40.841" v="20"/>
          <ac:spMkLst>
            <pc:docMk/>
            <pc:sldMk cId="3517938937" sldId="771"/>
            <ac:spMk id="24" creationId="{FB178D3A-8025-46B8-B554-4E2237440B10}"/>
          </ac:spMkLst>
        </pc:spChg>
        <pc:spChg chg="add del mod">
          <ac:chgData name="Reyes, Artorius" userId="09db12ef-0cbb-4f0e-8304-e3bf209ab078" providerId="ADAL" clId="{77D6AF3F-7418-4BC0-9BAA-B2D80AFF9D62}" dt="2022-02-16T18:11:40.841" v="20"/>
          <ac:spMkLst>
            <pc:docMk/>
            <pc:sldMk cId="3517938937" sldId="771"/>
            <ac:spMk id="25" creationId="{444E30EC-4DFD-4F44-B949-24543BFA364D}"/>
          </ac:spMkLst>
        </pc:spChg>
        <pc:spChg chg="add del mod">
          <ac:chgData name="Reyes, Artorius" userId="09db12ef-0cbb-4f0e-8304-e3bf209ab078" providerId="ADAL" clId="{77D6AF3F-7418-4BC0-9BAA-B2D80AFF9D62}" dt="2022-02-16T18:11:40.841" v="20"/>
          <ac:spMkLst>
            <pc:docMk/>
            <pc:sldMk cId="3517938937" sldId="771"/>
            <ac:spMk id="26" creationId="{AADF69A7-A5BE-4946-9FC8-49F2DA359675}"/>
          </ac:spMkLst>
        </pc:spChg>
        <pc:spChg chg="add del mod">
          <ac:chgData name="Reyes, Artorius" userId="09db12ef-0cbb-4f0e-8304-e3bf209ab078" providerId="ADAL" clId="{77D6AF3F-7418-4BC0-9BAA-B2D80AFF9D62}" dt="2022-02-16T18:11:40.841" v="20"/>
          <ac:spMkLst>
            <pc:docMk/>
            <pc:sldMk cId="3517938937" sldId="771"/>
            <ac:spMk id="27" creationId="{C888D12A-C0ED-4F2B-80D9-69FA1B01A3A4}"/>
          </ac:spMkLst>
        </pc:spChg>
        <pc:spChg chg="mod">
          <ac:chgData name="Reyes, Artorius" userId="09db12ef-0cbb-4f0e-8304-e3bf209ab078" providerId="ADAL" clId="{77D6AF3F-7418-4BC0-9BAA-B2D80AFF9D62}" dt="2022-02-16T18:15:50.605" v="22" actId="1076"/>
          <ac:spMkLst>
            <pc:docMk/>
            <pc:sldMk cId="3517938937" sldId="771"/>
            <ac:spMk id="29" creationId="{0BAD6D8C-4931-43DB-B396-8027BA90E936}"/>
          </ac:spMkLst>
        </pc:spChg>
        <pc:spChg chg="mod">
          <ac:chgData name="Reyes, Artorius" userId="09db12ef-0cbb-4f0e-8304-e3bf209ab078" providerId="ADAL" clId="{77D6AF3F-7418-4BC0-9BAA-B2D80AFF9D62}" dt="2022-02-16T18:15:50.605" v="22" actId="1076"/>
          <ac:spMkLst>
            <pc:docMk/>
            <pc:sldMk cId="3517938937" sldId="771"/>
            <ac:spMk id="30" creationId="{9A314FF4-C81E-472F-99CD-671E7FE417D7}"/>
          </ac:spMkLst>
        </pc:spChg>
        <pc:spChg chg="mod">
          <ac:chgData name="Reyes, Artorius" userId="09db12ef-0cbb-4f0e-8304-e3bf209ab078" providerId="ADAL" clId="{77D6AF3F-7418-4BC0-9BAA-B2D80AFF9D62}" dt="2022-02-16T18:15:50.605" v="22" actId="1076"/>
          <ac:spMkLst>
            <pc:docMk/>
            <pc:sldMk cId="3517938937" sldId="771"/>
            <ac:spMk id="31" creationId="{49625CDD-DDB2-47CD-8C97-85D674F64480}"/>
          </ac:spMkLst>
        </pc:spChg>
        <pc:spChg chg="mod">
          <ac:chgData name="Reyes, Artorius" userId="09db12ef-0cbb-4f0e-8304-e3bf209ab078" providerId="ADAL" clId="{77D6AF3F-7418-4BC0-9BAA-B2D80AFF9D62}" dt="2022-02-16T18:15:50.605" v="22" actId="1076"/>
          <ac:spMkLst>
            <pc:docMk/>
            <pc:sldMk cId="3517938937" sldId="771"/>
            <ac:spMk id="2048" creationId="{E167DC25-F6B9-44E1-AD77-5011C2889177}"/>
          </ac:spMkLst>
        </pc:spChg>
        <pc:spChg chg="mod">
          <ac:chgData name="Reyes, Artorius" userId="09db12ef-0cbb-4f0e-8304-e3bf209ab078" providerId="ADAL" clId="{77D6AF3F-7418-4BC0-9BAA-B2D80AFF9D62}" dt="2022-02-16T18:15:50.605" v="22" actId="1076"/>
          <ac:spMkLst>
            <pc:docMk/>
            <pc:sldMk cId="3517938937" sldId="771"/>
            <ac:spMk id="2049" creationId="{FDE9EFE0-BC80-4141-9FAA-30F306B8C66D}"/>
          </ac:spMkLst>
        </pc:spChg>
        <pc:spChg chg="mod">
          <ac:chgData name="Reyes, Artorius" userId="09db12ef-0cbb-4f0e-8304-e3bf209ab078" providerId="ADAL" clId="{77D6AF3F-7418-4BC0-9BAA-B2D80AFF9D62}" dt="2022-02-16T18:15:50.605" v="22" actId="1076"/>
          <ac:spMkLst>
            <pc:docMk/>
            <pc:sldMk cId="3517938937" sldId="771"/>
            <ac:spMk id="2050" creationId="{FD6136F9-54EA-48FF-BFF7-66E8755D9EB0}"/>
          </ac:spMkLst>
        </pc:spChg>
        <pc:spChg chg="mod">
          <ac:chgData name="Reyes, Artorius" userId="09db12ef-0cbb-4f0e-8304-e3bf209ab078" providerId="ADAL" clId="{77D6AF3F-7418-4BC0-9BAA-B2D80AFF9D62}" dt="2022-02-16T18:15:50.605" v="22" actId="1076"/>
          <ac:spMkLst>
            <pc:docMk/>
            <pc:sldMk cId="3517938937" sldId="771"/>
            <ac:spMk id="2051" creationId="{F5A1F2F1-F72F-4435-A7D9-BC6BC0551901}"/>
          </ac:spMkLst>
        </pc:spChg>
        <pc:spChg chg="mod">
          <ac:chgData name="Reyes, Artorius" userId="09db12ef-0cbb-4f0e-8304-e3bf209ab078" providerId="ADAL" clId="{77D6AF3F-7418-4BC0-9BAA-B2D80AFF9D62}" dt="2022-02-16T18:15:50.605" v="22" actId="1076"/>
          <ac:spMkLst>
            <pc:docMk/>
            <pc:sldMk cId="3517938937" sldId="771"/>
            <ac:spMk id="2052" creationId="{89B485D6-F480-4B2A-8F95-EEA9B20C7242}"/>
          </ac:spMkLst>
        </pc:spChg>
        <pc:spChg chg="mod">
          <ac:chgData name="Reyes, Artorius" userId="09db12ef-0cbb-4f0e-8304-e3bf209ab078" providerId="ADAL" clId="{77D6AF3F-7418-4BC0-9BAA-B2D80AFF9D62}" dt="2022-02-16T18:15:50.605" v="22" actId="1076"/>
          <ac:spMkLst>
            <pc:docMk/>
            <pc:sldMk cId="3517938937" sldId="771"/>
            <ac:spMk id="2053" creationId="{5D698AE3-8925-4875-BEB6-BDA6347994AF}"/>
          </ac:spMkLst>
        </pc:spChg>
        <pc:spChg chg="mod">
          <ac:chgData name="Reyes, Artorius" userId="09db12ef-0cbb-4f0e-8304-e3bf209ab078" providerId="ADAL" clId="{77D6AF3F-7418-4BC0-9BAA-B2D80AFF9D62}" dt="2022-02-16T18:15:50.605" v="22" actId="1076"/>
          <ac:spMkLst>
            <pc:docMk/>
            <pc:sldMk cId="3517938937" sldId="771"/>
            <ac:spMk id="2056" creationId="{3BDC61DA-F976-4B16-B129-A5D350290839}"/>
          </ac:spMkLst>
        </pc:spChg>
        <pc:spChg chg="mod">
          <ac:chgData name="Reyes, Artorius" userId="09db12ef-0cbb-4f0e-8304-e3bf209ab078" providerId="ADAL" clId="{77D6AF3F-7418-4BC0-9BAA-B2D80AFF9D62}" dt="2022-02-16T18:15:50.605" v="22" actId="1076"/>
          <ac:spMkLst>
            <pc:docMk/>
            <pc:sldMk cId="3517938937" sldId="771"/>
            <ac:spMk id="2057" creationId="{7F753EC9-A85F-466D-A05C-6730CDAD1518}"/>
          </ac:spMkLst>
        </pc:spChg>
        <pc:spChg chg="mod">
          <ac:chgData name="Reyes, Artorius" userId="09db12ef-0cbb-4f0e-8304-e3bf209ab078" providerId="ADAL" clId="{77D6AF3F-7418-4BC0-9BAA-B2D80AFF9D62}" dt="2022-02-16T18:15:50.605" v="22" actId="1076"/>
          <ac:spMkLst>
            <pc:docMk/>
            <pc:sldMk cId="3517938937" sldId="771"/>
            <ac:spMk id="2058" creationId="{6A7000F3-61DC-4A75-B081-E041F44503A5}"/>
          </ac:spMkLst>
        </pc:spChg>
        <pc:spChg chg="mod">
          <ac:chgData name="Reyes, Artorius" userId="09db12ef-0cbb-4f0e-8304-e3bf209ab078" providerId="ADAL" clId="{77D6AF3F-7418-4BC0-9BAA-B2D80AFF9D62}" dt="2022-02-16T18:15:50.605" v="22" actId="1076"/>
          <ac:spMkLst>
            <pc:docMk/>
            <pc:sldMk cId="3517938937" sldId="771"/>
            <ac:spMk id="2059" creationId="{B805E208-34A4-4976-937E-3677F6AE7B01}"/>
          </ac:spMkLst>
        </pc:spChg>
        <pc:spChg chg="mod">
          <ac:chgData name="Reyes, Artorius" userId="09db12ef-0cbb-4f0e-8304-e3bf209ab078" providerId="ADAL" clId="{77D6AF3F-7418-4BC0-9BAA-B2D80AFF9D62}" dt="2022-02-16T18:15:50.605" v="22" actId="1076"/>
          <ac:spMkLst>
            <pc:docMk/>
            <pc:sldMk cId="3517938937" sldId="771"/>
            <ac:spMk id="2060" creationId="{B3465B1D-ECB2-4A46-A726-A25D2BBA27CC}"/>
          </ac:spMkLst>
        </pc:spChg>
        <pc:spChg chg="mod">
          <ac:chgData name="Reyes, Artorius" userId="09db12ef-0cbb-4f0e-8304-e3bf209ab078" providerId="ADAL" clId="{77D6AF3F-7418-4BC0-9BAA-B2D80AFF9D62}" dt="2022-02-16T18:15:50.605" v="22" actId="1076"/>
          <ac:spMkLst>
            <pc:docMk/>
            <pc:sldMk cId="3517938937" sldId="771"/>
            <ac:spMk id="2061" creationId="{376A1C91-FEFA-4A1A-AA0E-AFD2893C20B6}"/>
          </ac:spMkLst>
        </pc:spChg>
        <pc:spChg chg="mod">
          <ac:chgData name="Reyes, Artorius" userId="09db12ef-0cbb-4f0e-8304-e3bf209ab078" providerId="ADAL" clId="{77D6AF3F-7418-4BC0-9BAA-B2D80AFF9D62}" dt="2022-02-16T18:15:50.605" v="22" actId="1076"/>
          <ac:spMkLst>
            <pc:docMk/>
            <pc:sldMk cId="3517938937" sldId="771"/>
            <ac:spMk id="2062" creationId="{6853838C-AAC3-4B27-956F-6A2E502CFE99}"/>
          </ac:spMkLst>
        </pc:spChg>
        <pc:spChg chg="mod">
          <ac:chgData name="Reyes, Artorius" userId="09db12ef-0cbb-4f0e-8304-e3bf209ab078" providerId="ADAL" clId="{77D6AF3F-7418-4BC0-9BAA-B2D80AFF9D62}" dt="2022-02-16T18:15:50.605" v="22" actId="1076"/>
          <ac:spMkLst>
            <pc:docMk/>
            <pc:sldMk cId="3517938937" sldId="771"/>
            <ac:spMk id="2063" creationId="{40A4456C-1B9A-4C7D-92CA-FFC3E98CE697}"/>
          </ac:spMkLst>
        </pc:spChg>
        <pc:grpChg chg="mod">
          <ac:chgData name="Reyes, Artorius" userId="09db12ef-0cbb-4f0e-8304-e3bf209ab078" providerId="ADAL" clId="{77D6AF3F-7418-4BC0-9BAA-B2D80AFF9D62}" dt="2022-02-16T18:15:39.086" v="21"/>
          <ac:grpSpMkLst>
            <pc:docMk/>
            <pc:sldMk cId="3517938937" sldId="771"/>
            <ac:grpSpMk id="1" creationId="{00000000-0000-0000-0000-000000000000}"/>
          </ac:grpSpMkLst>
        </pc:grpChg>
        <pc:grpChg chg="add del mod">
          <ac:chgData name="Reyes, Artorius" userId="09db12ef-0cbb-4f0e-8304-e3bf209ab078" providerId="ADAL" clId="{77D6AF3F-7418-4BC0-9BAA-B2D80AFF9D62}" dt="2022-02-16T18:17:39.217" v="23" actId="478"/>
          <ac:grpSpMkLst>
            <pc:docMk/>
            <pc:sldMk cId="3517938937" sldId="771"/>
            <ac:grpSpMk id="28" creationId="{EBED4EA7-D058-4DEC-AB45-B5A593E2BDF4}"/>
          </ac:grpSpMkLst>
        </pc:grpChg>
        <pc:picChg chg="add del mod">
          <ac:chgData name="Reyes, Artorius" userId="09db12ef-0cbb-4f0e-8304-e3bf209ab078" providerId="ADAL" clId="{77D6AF3F-7418-4BC0-9BAA-B2D80AFF9D62}" dt="2022-02-16T17:59:08.335" v="13" actId="478"/>
          <ac:picMkLst>
            <pc:docMk/>
            <pc:sldMk cId="3517938937" sldId="771"/>
            <ac:picMk id="7" creationId="{E065E1B8-27D6-4807-B499-DCBD8BBD4A25}"/>
          </ac:picMkLst>
        </pc:picChg>
        <pc:picChg chg="del mod">
          <ac:chgData name="Reyes, Artorius" userId="09db12ef-0cbb-4f0e-8304-e3bf209ab078" providerId="ADAL" clId="{77D6AF3F-7418-4BC0-9BAA-B2D80AFF9D62}" dt="2022-02-16T17:59:16.892" v="14" actId="478"/>
          <ac:picMkLst>
            <pc:docMk/>
            <pc:sldMk cId="3517938937" sldId="771"/>
            <ac:picMk id="8" creationId="{C961144D-20EC-404F-8D51-F6E2B0EAEDE0}"/>
          </ac:picMkLst>
        </pc:picChg>
        <pc:picChg chg="add del">
          <ac:chgData name="Reyes, Artorius" userId="09db12ef-0cbb-4f0e-8304-e3bf209ab078" providerId="ADAL" clId="{77D6AF3F-7418-4BC0-9BAA-B2D80AFF9D62}" dt="2022-02-16T18:03:17.368" v="16" actId="22"/>
          <ac:picMkLst>
            <pc:docMk/>
            <pc:sldMk cId="3517938937" sldId="771"/>
            <ac:picMk id="9" creationId="{2029747E-59A9-4F24-BD17-1445D09571C3}"/>
          </ac:picMkLst>
        </pc:picChg>
        <pc:picChg chg="mod">
          <ac:chgData name="Reyes, Artorius" userId="09db12ef-0cbb-4f0e-8304-e3bf209ab078" providerId="ADAL" clId="{77D6AF3F-7418-4BC0-9BAA-B2D80AFF9D62}" dt="2022-02-16T18:15:50.605" v="22" actId="1076"/>
          <ac:picMkLst>
            <pc:docMk/>
            <pc:sldMk cId="3517938937" sldId="771"/>
            <ac:picMk id="2054" creationId="{A2526ADA-E601-4DAF-891A-47F347C2E77E}"/>
          </ac:picMkLst>
        </pc:picChg>
        <pc:picChg chg="mod">
          <ac:chgData name="Reyes, Artorius" userId="09db12ef-0cbb-4f0e-8304-e3bf209ab078" providerId="ADAL" clId="{77D6AF3F-7418-4BC0-9BAA-B2D80AFF9D62}" dt="2022-02-16T18:15:50.605" v="22" actId="1076"/>
          <ac:picMkLst>
            <pc:docMk/>
            <pc:sldMk cId="3517938937" sldId="771"/>
            <ac:picMk id="2055" creationId="{BC828A84-B3D0-41F2-896A-351E15D53EAA}"/>
          </ac:picMkLst>
        </pc:picChg>
      </pc:sldChg>
      <pc:sldChg chg="del">
        <pc:chgData name="Reyes, Artorius" userId="09db12ef-0cbb-4f0e-8304-e3bf209ab078" providerId="ADAL" clId="{77D6AF3F-7418-4BC0-9BAA-B2D80AFF9D62}" dt="2022-02-16T17:55:57.342" v="4" actId="2696"/>
        <pc:sldMkLst>
          <pc:docMk/>
          <pc:sldMk cId="1700012975" sldId="900"/>
        </pc:sldMkLst>
      </pc:sldChg>
      <pc:sldChg chg="modSp add del mod modClrScheme chgLayout">
        <pc:chgData name="Reyes, Artorius" userId="09db12ef-0cbb-4f0e-8304-e3bf209ab078" providerId="ADAL" clId="{77D6AF3F-7418-4BC0-9BAA-B2D80AFF9D62}" dt="2022-02-16T18:18:45.249" v="26" actId="2696"/>
        <pc:sldMkLst>
          <pc:docMk/>
          <pc:sldMk cId="630195169" sldId="901"/>
        </pc:sldMkLst>
        <pc:spChg chg="mod ord">
          <ac:chgData name="Reyes, Artorius" userId="09db12ef-0cbb-4f0e-8304-e3bf209ab078" providerId="ADAL" clId="{77D6AF3F-7418-4BC0-9BAA-B2D80AFF9D62}" dt="2022-02-16T18:18:22.092" v="24" actId="700"/>
          <ac:spMkLst>
            <pc:docMk/>
            <pc:sldMk cId="630195169" sldId="901"/>
            <ac:spMk id="10" creationId="{00000000-0000-0000-0000-000000000000}"/>
          </ac:spMkLst>
        </pc:spChg>
      </pc:sldChg>
      <pc:sldChg chg="add del">
        <pc:chgData name="Reyes, Artorius" userId="09db12ef-0cbb-4f0e-8304-e3bf209ab078" providerId="ADAL" clId="{77D6AF3F-7418-4BC0-9BAA-B2D80AFF9D62}" dt="2022-02-16T18:20:14.200" v="29"/>
        <pc:sldMkLst>
          <pc:docMk/>
          <pc:sldMk cId="2377698066" sldId="901"/>
        </pc:sldMkLst>
      </pc:sldChg>
      <pc:sldChg chg="addSp delSp modSp add del mod setBg modClrScheme setClrOvrMap chgLayout">
        <pc:chgData name="Reyes, Artorius" userId="09db12ef-0cbb-4f0e-8304-e3bf209ab078" providerId="ADAL" clId="{77D6AF3F-7418-4BC0-9BAA-B2D80AFF9D62}" dt="2022-02-17T15:00:10.198" v="638" actId="1076"/>
        <pc:sldMkLst>
          <pc:docMk/>
          <pc:sldMk cId="2703864362" sldId="921"/>
        </pc:sldMkLst>
        <pc:spChg chg="add del mod ord">
          <ac:chgData name="Reyes, Artorius" userId="09db12ef-0cbb-4f0e-8304-e3bf209ab078" providerId="ADAL" clId="{77D6AF3F-7418-4BC0-9BAA-B2D80AFF9D62}" dt="2022-02-16T19:29:06.387" v="227" actId="21"/>
          <ac:spMkLst>
            <pc:docMk/>
            <pc:sldMk cId="2703864362" sldId="921"/>
            <ac:spMk id="3" creationId="{7E2820B9-60B7-448E-BFB0-ADA1460AF938}"/>
          </ac:spMkLst>
        </pc:spChg>
        <pc:spChg chg="ord">
          <ac:chgData name="Reyes, Artorius" userId="09db12ef-0cbb-4f0e-8304-e3bf209ab078" providerId="ADAL" clId="{77D6AF3F-7418-4BC0-9BAA-B2D80AFF9D62}" dt="2022-02-16T19:28:18.831" v="218" actId="26606"/>
          <ac:spMkLst>
            <pc:docMk/>
            <pc:sldMk cId="2703864362" sldId="921"/>
            <ac:spMk id="10" creationId="{00000000-0000-0000-0000-000000000000}"/>
          </ac:spMkLst>
        </pc:spChg>
        <pc:spChg chg="mod ord">
          <ac:chgData name="Reyes, Artorius" userId="09db12ef-0cbb-4f0e-8304-e3bf209ab078" providerId="ADAL" clId="{77D6AF3F-7418-4BC0-9BAA-B2D80AFF9D62}" dt="2022-02-16T19:29:27.128" v="231" actId="1076"/>
          <ac:spMkLst>
            <pc:docMk/>
            <pc:sldMk cId="2703864362" sldId="921"/>
            <ac:spMk id="11" creationId="{00000000-0000-0000-0000-000000000000}"/>
          </ac:spMkLst>
        </pc:spChg>
        <pc:spChg chg="mod">
          <ac:chgData name="Reyes, Artorius" userId="09db12ef-0cbb-4f0e-8304-e3bf209ab078" providerId="ADAL" clId="{77D6AF3F-7418-4BC0-9BAA-B2D80AFF9D62}" dt="2022-02-17T15:00:10.198" v="638" actId="1076"/>
          <ac:spMkLst>
            <pc:docMk/>
            <pc:sldMk cId="2703864362" sldId="921"/>
            <ac:spMk id="13" creationId="{00000000-0000-0000-0000-000000000000}"/>
          </ac:spMkLst>
        </pc:spChg>
        <pc:spChg chg="add del">
          <ac:chgData name="Reyes, Artorius" userId="09db12ef-0cbb-4f0e-8304-e3bf209ab078" providerId="ADAL" clId="{77D6AF3F-7418-4BC0-9BAA-B2D80AFF9D62}" dt="2022-02-16T19:27:48.773" v="208" actId="26606"/>
          <ac:spMkLst>
            <pc:docMk/>
            <pc:sldMk cId="2703864362" sldId="921"/>
            <ac:spMk id="20" creationId="{352BEC0E-22F8-46D0-9632-375DB541B06C}"/>
          </ac:spMkLst>
        </pc:spChg>
        <pc:spChg chg="add del">
          <ac:chgData name="Reyes, Artorius" userId="09db12ef-0cbb-4f0e-8304-e3bf209ab078" providerId="ADAL" clId="{77D6AF3F-7418-4BC0-9BAA-B2D80AFF9D62}" dt="2022-02-16T19:12:40.809" v="99" actId="26606"/>
          <ac:spMkLst>
            <pc:docMk/>
            <pc:sldMk cId="2703864362" sldId="921"/>
            <ac:spMk id="21" creationId="{C7FA33FF-088D-4F16-95A2-2C64D353DEA8}"/>
          </ac:spMkLst>
        </pc:spChg>
        <pc:spChg chg="add del">
          <ac:chgData name="Reyes, Artorius" userId="09db12ef-0cbb-4f0e-8304-e3bf209ab078" providerId="ADAL" clId="{77D6AF3F-7418-4BC0-9BAA-B2D80AFF9D62}" dt="2022-02-16T19:27:48.773" v="208" actId="26606"/>
          <ac:spMkLst>
            <pc:docMk/>
            <pc:sldMk cId="2703864362" sldId="921"/>
            <ac:spMk id="22" creationId="{3FCFB1DE-0B7E-48CC-BA90-B2AB0889F9D6}"/>
          </ac:spMkLst>
        </pc:spChg>
        <pc:spChg chg="add del">
          <ac:chgData name="Reyes, Artorius" userId="09db12ef-0cbb-4f0e-8304-e3bf209ab078" providerId="ADAL" clId="{77D6AF3F-7418-4BC0-9BAA-B2D80AFF9D62}" dt="2022-02-16T19:12:40.809" v="99" actId="26606"/>
          <ac:spMkLst>
            <pc:docMk/>
            <pc:sldMk cId="2703864362" sldId="921"/>
            <ac:spMk id="23" creationId="{A376EFB1-01CF-419F-ABF1-2AF02BBFCBD1}"/>
          </ac:spMkLst>
        </pc:spChg>
        <pc:spChg chg="add del">
          <ac:chgData name="Reyes, Artorius" userId="09db12ef-0cbb-4f0e-8304-e3bf209ab078" providerId="ADAL" clId="{77D6AF3F-7418-4BC0-9BAA-B2D80AFF9D62}" dt="2022-02-16T19:27:51.753" v="210" actId="26606"/>
          <ac:spMkLst>
            <pc:docMk/>
            <pc:sldMk cId="2703864362" sldId="921"/>
            <ac:spMk id="24" creationId="{A86541C6-61B1-4DAA-B57A-EAF3F24F0491}"/>
          </ac:spMkLst>
        </pc:spChg>
        <pc:spChg chg="add del">
          <ac:chgData name="Reyes, Artorius" userId="09db12ef-0cbb-4f0e-8304-e3bf209ab078" providerId="ADAL" clId="{77D6AF3F-7418-4BC0-9BAA-B2D80AFF9D62}" dt="2022-02-16T19:12:40.809" v="99" actId="26606"/>
          <ac:spMkLst>
            <pc:docMk/>
            <pc:sldMk cId="2703864362" sldId="921"/>
            <ac:spMk id="25" creationId="{FF9DEA15-78BD-4750-AA18-B9F28A6D5AB8}"/>
          </ac:spMkLst>
        </pc:spChg>
        <pc:spChg chg="add del">
          <ac:chgData name="Reyes, Artorius" userId="09db12ef-0cbb-4f0e-8304-e3bf209ab078" providerId="ADAL" clId="{77D6AF3F-7418-4BC0-9BAA-B2D80AFF9D62}" dt="2022-02-16T19:27:51.753" v="210" actId="26606"/>
          <ac:spMkLst>
            <pc:docMk/>
            <pc:sldMk cId="2703864362" sldId="921"/>
            <ac:spMk id="26" creationId="{71750011-2006-46BB-AFDE-C6E461752333}"/>
          </ac:spMkLst>
        </pc:spChg>
        <pc:spChg chg="add del">
          <ac:chgData name="Reyes, Artorius" userId="09db12ef-0cbb-4f0e-8304-e3bf209ab078" providerId="ADAL" clId="{77D6AF3F-7418-4BC0-9BAA-B2D80AFF9D62}" dt="2022-02-16T19:28:04.404" v="214" actId="26606"/>
          <ac:spMkLst>
            <pc:docMk/>
            <pc:sldMk cId="2703864362" sldId="921"/>
            <ac:spMk id="27" creationId="{D5B0017B-2ECA-49AF-B397-DC140825DF8D}"/>
          </ac:spMkLst>
        </pc:spChg>
        <pc:spChg chg="add del">
          <ac:chgData name="Reyes, Artorius" userId="09db12ef-0cbb-4f0e-8304-e3bf209ab078" providerId="ADAL" clId="{77D6AF3F-7418-4BC0-9BAA-B2D80AFF9D62}" dt="2022-02-16T19:28:02.467" v="212" actId="26606"/>
          <ac:spMkLst>
            <pc:docMk/>
            <pc:sldMk cId="2703864362" sldId="921"/>
            <ac:spMk id="28" creationId="{352BEC0E-22F8-46D0-9632-375DB541B06C}"/>
          </ac:spMkLst>
        </pc:spChg>
        <pc:spChg chg="add del">
          <ac:chgData name="Reyes, Artorius" userId="09db12ef-0cbb-4f0e-8304-e3bf209ab078" providerId="ADAL" clId="{77D6AF3F-7418-4BC0-9BAA-B2D80AFF9D62}" dt="2022-02-16T19:28:02.467" v="212" actId="26606"/>
          <ac:spMkLst>
            <pc:docMk/>
            <pc:sldMk cId="2703864362" sldId="921"/>
            <ac:spMk id="29" creationId="{3FCFB1DE-0B7E-48CC-BA90-B2AB0889F9D6}"/>
          </ac:spMkLst>
        </pc:spChg>
        <pc:spChg chg="add del">
          <ac:chgData name="Reyes, Artorius" userId="09db12ef-0cbb-4f0e-8304-e3bf209ab078" providerId="ADAL" clId="{77D6AF3F-7418-4BC0-9BAA-B2D80AFF9D62}" dt="2022-02-16T19:28:04.404" v="214" actId="26606"/>
          <ac:spMkLst>
            <pc:docMk/>
            <pc:sldMk cId="2703864362" sldId="921"/>
            <ac:spMk id="31" creationId="{7E549738-9961-462D-81B7-4A7A44691102}"/>
          </ac:spMkLst>
        </pc:spChg>
        <pc:spChg chg="add del">
          <ac:chgData name="Reyes, Artorius" userId="09db12ef-0cbb-4f0e-8304-e3bf209ab078" providerId="ADAL" clId="{77D6AF3F-7418-4BC0-9BAA-B2D80AFF9D62}" dt="2022-02-16T19:28:04.404" v="214" actId="26606"/>
          <ac:spMkLst>
            <pc:docMk/>
            <pc:sldMk cId="2703864362" sldId="921"/>
            <ac:spMk id="32" creationId="{922F19F4-FE70-43DC-856F-2CE5F521DC48}"/>
          </ac:spMkLst>
        </pc:spChg>
        <pc:spChg chg="add del">
          <ac:chgData name="Reyes, Artorius" userId="09db12ef-0cbb-4f0e-8304-e3bf209ab078" providerId="ADAL" clId="{77D6AF3F-7418-4BC0-9BAA-B2D80AFF9D62}" dt="2022-02-16T19:28:04.404" v="214" actId="26606"/>
          <ac:spMkLst>
            <pc:docMk/>
            <pc:sldMk cId="2703864362" sldId="921"/>
            <ac:spMk id="38" creationId="{395ECC94-3D5E-46A7-A7A1-DE807E1563B4}"/>
          </ac:spMkLst>
        </pc:spChg>
        <pc:spChg chg="add del">
          <ac:chgData name="Reyes, Artorius" userId="09db12ef-0cbb-4f0e-8304-e3bf209ab078" providerId="ADAL" clId="{77D6AF3F-7418-4BC0-9BAA-B2D80AFF9D62}" dt="2022-02-16T19:28:07.290" v="216" actId="26606"/>
          <ac:spMkLst>
            <pc:docMk/>
            <pc:sldMk cId="2703864362" sldId="921"/>
            <ac:spMk id="40" creationId="{394842B0-684D-44CC-B4BC-D13331CFD290}"/>
          </ac:spMkLst>
        </pc:spChg>
        <pc:spChg chg="add del">
          <ac:chgData name="Reyes, Artorius" userId="09db12ef-0cbb-4f0e-8304-e3bf209ab078" providerId="ADAL" clId="{77D6AF3F-7418-4BC0-9BAA-B2D80AFF9D62}" dt="2022-02-16T19:28:07.290" v="216" actId="26606"/>
          <ac:spMkLst>
            <pc:docMk/>
            <pc:sldMk cId="2703864362" sldId="921"/>
            <ac:spMk id="41" creationId="{4C2A3DC3-F495-4B99-9FF3-3FB30D63235E}"/>
          </ac:spMkLst>
        </pc:spChg>
        <pc:spChg chg="add del">
          <ac:chgData name="Reyes, Artorius" userId="09db12ef-0cbb-4f0e-8304-e3bf209ab078" providerId="ADAL" clId="{77D6AF3F-7418-4BC0-9BAA-B2D80AFF9D62}" dt="2022-02-16T19:28:18.831" v="218" actId="26606"/>
          <ac:spMkLst>
            <pc:docMk/>
            <pc:sldMk cId="2703864362" sldId="921"/>
            <ac:spMk id="43" creationId="{8ABFE404-8D65-4573-A3EF-6DF477936BA3}"/>
          </ac:spMkLst>
        </pc:spChg>
        <pc:grpChg chg="add del">
          <ac:chgData name="Reyes, Artorius" userId="09db12ef-0cbb-4f0e-8304-e3bf209ab078" providerId="ADAL" clId="{77D6AF3F-7418-4BC0-9BAA-B2D80AFF9D62}" dt="2022-02-16T19:28:04.404" v="214" actId="26606"/>
          <ac:grpSpMkLst>
            <pc:docMk/>
            <pc:sldMk cId="2703864362" sldId="921"/>
            <ac:grpSpMk id="34" creationId="{AE1C45F0-260A-458C-96ED-C1F6D2151219}"/>
          </ac:grpSpMkLst>
        </pc:grpChg>
        <pc:picChg chg="add mod">
          <ac:chgData name="Reyes, Artorius" userId="09db12ef-0cbb-4f0e-8304-e3bf209ab078" providerId="ADAL" clId="{77D6AF3F-7418-4BC0-9BAA-B2D80AFF9D62}" dt="2022-02-16T19:29:59.658" v="236" actId="1076"/>
          <ac:picMkLst>
            <pc:docMk/>
            <pc:sldMk cId="2703864362" sldId="921"/>
            <ac:picMk id="2" creationId="{5D7F5B76-F120-4247-9EF2-C89EE7ADE95C}"/>
          </ac:picMkLst>
        </pc:picChg>
        <pc:picChg chg="mod ord">
          <ac:chgData name="Reyes, Artorius" userId="09db12ef-0cbb-4f0e-8304-e3bf209ab078" providerId="ADAL" clId="{77D6AF3F-7418-4BC0-9BAA-B2D80AFF9D62}" dt="2022-02-16T19:29:50.418" v="235" actId="1076"/>
          <ac:picMkLst>
            <pc:docMk/>
            <pc:sldMk cId="2703864362" sldId="921"/>
            <ac:picMk id="15" creationId="{00000000-0000-0000-0000-000000000000}"/>
          </ac:picMkLst>
        </pc:picChg>
        <pc:picChg chg="del mod">
          <ac:chgData name="Reyes, Artorius" userId="09db12ef-0cbb-4f0e-8304-e3bf209ab078" providerId="ADAL" clId="{77D6AF3F-7418-4BC0-9BAA-B2D80AFF9D62}" dt="2022-02-16T19:26:45.496" v="204" actId="478"/>
          <ac:picMkLst>
            <pc:docMk/>
            <pc:sldMk cId="2703864362" sldId="921"/>
            <ac:picMk id="16" creationId="{00000000-0000-0000-0000-000000000000}"/>
          </ac:picMkLst>
        </pc:picChg>
        <pc:cxnChg chg="add del">
          <ac:chgData name="Reyes, Artorius" userId="09db12ef-0cbb-4f0e-8304-e3bf209ab078" providerId="ADAL" clId="{77D6AF3F-7418-4BC0-9BAA-B2D80AFF9D62}" dt="2022-02-16T19:28:04.404" v="214" actId="26606"/>
          <ac:cxnSpMkLst>
            <pc:docMk/>
            <pc:sldMk cId="2703864362" sldId="921"/>
            <ac:cxnSpMk id="33" creationId="{6CF1BAF6-AD41-4082-B212-8A1F9A2E8779}"/>
          </ac:cxnSpMkLst>
        </pc:cxnChg>
        <pc:cxnChg chg="add del">
          <ac:chgData name="Reyes, Artorius" userId="09db12ef-0cbb-4f0e-8304-e3bf209ab078" providerId="ADAL" clId="{77D6AF3F-7418-4BC0-9BAA-B2D80AFF9D62}" dt="2022-02-16T19:28:18.831" v="218" actId="26606"/>
          <ac:cxnSpMkLst>
            <pc:docMk/>
            <pc:sldMk cId="2703864362" sldId="921"/>
            <ac:cxnSpMk id="44" creationId="{AF5191F1-A1C8-4AEE-8007-DF304E42B15E}"/>
          </ac:cxnSpMkLst>
        </pc:cxnChg>
      </pc:sldChg>
      <pc:sldChg chg="del">
        <pc:chgData name="Reyes, Artorius" userId="09db12ef-0cbb-4f0e-8304-e3bf209ab078" providerId="ADAL" clId="{77D6AF3F-7418-4BC0-9BAA-B2D80AFF9D62}" dt="2022-02-16T17:55:57.342" v="4" actId="2696"/>
        <pc:sldMkLst>
          <pc:docMk/>
          <pc:sldMk cId="2626508490" sldId="923"/>
        </pc:sldMkLst>
      </pc:sldChg>
      <pc:sldChg chg="del">
        <pc:chgData name="Reyes, Artorius" userId="09db12ef-0cbb-4f0e-8304-e3bf209ab078" providerId="ADAL" clId="{77D6AF3F-7418-4BC0-9BAA-B2D80AFF9D62}" dt="2022-02-16T17:55:57.342" v="4" actId="2696"/>
        <pc:sldMkLst>
          <pc:docMk/>
          <pc:sldMk cId="4188225007" sldId="927"/>
        </pc:sldMkLst>
      </pc:sldChg>
      <pc:sldChg chg="del">
        <pc:chgData name="Reyes, Artorius" userId="09db12ef-0cbb-4f0e-8304-e3bf209ab078" providerId="ADAL" clId="{77D6AF3F-7418-4BC0-9BAA-B2D80AFF9D62}" dt="2022-02-16T17:55:57.342" v="4" actId="2696"/>
        <pc:sldMkLst>
          <pc:docMk/>
          <pc:sldMk cId="3781631168" sldId="928"/>
        </pc:sldMkLst>
      </pc:sldChg>
      <pc:sldChg chg="del">
        <pc:chgData name="Reyes, Artorius" userId="09db12ef-0cbb-4f0e-8304-e3bf209ab078" providerId="ADAL" clId="{77D6AF3F-7418-4BC0-9BAA-B2D80AFF9D62}" dt="2022-02-16T17:55:57.342" v="4" actId="2696"/>
        <pc:sldMkLst>
          <pc:docMk/>
          <pc:sldMk cId="135579923" sldId="930"/>
        </pc:sldMkLst>
      </pc:sldChg>
      <pc:sldChg chg="del">
        <pc:chgData name="Reyes, Artorius" userId="09db12ef-0cbb-4f0e-8304-e3bf209ab078" providerId="ADAL" clId="{77D6AF3F-7418-4BC0-9BAA-B2D80AFF9D62}" dt="2022-02-16T17:55:57.342" v="4" actId="2696"/>
        <pc:sldMkLst>
          <pc:docMk/>
          <pc:sldMk cId="2641314541" sldId="931"/>
        </pc:sldMkLst>
      </pc:sldChg>
      <pc:sldChg chg="del">
        <pc:chgData name="Reyes, Artorius" userId="09db12ef-0cbb-4f0e-8304-e3bf209ab078" providerId="ADAL" clId="{77D6AF3F-7418-4BC0-9BAA-B2D80AFF9D62}" dt="2022-02-16T17:55:57.342" v="4" actId="2696"/>
        <pc:sldMkLst>
          <pc:docMk/>
          <pc:sldMk cId="1611953626" sldId="932"/>
        </pc:sldMkLst>
      </pc:sldChg>
      <pc:sldChg chg="modSp add del mod">
        <pc:chgData name="Reyes, Artorius" userId="09db12ef-0cbb-4f0e-8304-e3bf209ab078" providerId="ADAL" clId="{77D6AF3F-7418-4BC0-9BAA-B2D80AFF9D62}" dt="2022-02-17T14:21:12.702" v="267"/>
        <pc:sldMkLst>
          <pc:docMk/>
          <pc:sldMk cId="3161115202" sldId="1262"/>
        </pc:sldMkLst>
        <pc:spChg chg="mod">
          <ac:chgData name="Reyes, Artorius" userId="09db12ef-0cbb-4f0e-8304-e3bf209ab078" providerId="ADAL" clId="{77D6AF3F-7418-4BC0-9BAA-B2D80AFF9D62}" dt="2022-02-17T14:21:12.702" v="267"/>
          <ac:spMkLst>
            <pc:docMk/>
            <pc:sldMk cId="3161115202" sldId="1262"/>
            <ac:spMk id="2" creationId="{D4136982-A342-4CEE-9828-5660D5BCABFD}"/>
          </ac:spMkLst>
        </pc:spChg>
      </pc:sldChg>
      <pc:sldChg chg="modSp add del mod">
        <pc:chgData name="Reyes, Artorius" userId="09db12ef-0cbb-4f0e-8304-e3bf209ab078" providerId="ADAL" clId="{77D6AF3F-7418-4BC0-9BAA-B2D80AFF9D62}" dt="2022-02-17T14:21:21.235" v="272" actId="27636"/>
        <pc:sldMkLst>
          <pc:docMk/>
          <pc:sldMk cId="1075816968" sldId="1267"/>
        </pc:sldMkLst>
        <pc:spChg chg="mod">
          <ac:chgData name="Reyes, Artorius" userId="09db12ef-0cbb-4f0e-8304-e3bf209ab078" providerId="ADAL" clId="{77D6AF3F-7418-4BC0-9BAA-B2D80AFF9D62}" dt="2022-02-17T14:21:21.233" v="271" actId="27636"/>
          <ac:spMkLst>
            <pc:docMk/>
            <pc:sldMk cId="1075816968" sldId="1267"/>
            <ac:spMk id="3" creationId="{EB52D6C9-8B40-4CA0-BF84-F8DF95AE28B9}"/>
          </ac:spMkLst>
        </pc:spChg>
        <pc:spChg chg="mod">
          <ac:chgData name="Reyes, Artorius" userId="09db12ef-0cbb-4f0e-8304-e3bf209ab078" providerId="ADAL" clId="{77D6AF3F-7418-4BC0-9BAA-B2D80AFF9D62}" dt="2022-02-17T14:21:21.235" v="272" actId="27636"/>
          <ac:spMkLst>
            <pc:docMk/>
            <pc:sldMk cId="1075816968" sldId="1267"/>
            <ac:spMk id="6" creationId="{D3E10FCA-7070-4F92-99B2-D52630F327B8}"/>
          </ac:spMkLst>
        </pc:spChg>
      </pc:sldChg>
      <pc:sldChg chg="modSp add del mod">
        <pc:chgData name="Reyes, Artorius" userId="09db12ef-0cbb-4f0e-8304-e3bf209ab078" providerId="ADAL" clId="{77D6AF3F-7418-4BC0-9BAA-B2D80AFF9D62}" dt="2022-02-17T14:21:21.242" v="273" actId="27636"/>
        <pc:sldMkLst>
          <pc:docMk/>
          <pc:sldMk cId="632244038" sldId="1268"/>
        </pc:sldMkLst>
        <pc:spChg chg="mod">
          <ac:chgData name="Reyes, Artorius" userId="09db12ef-0cbb-4f0e-8304-e3bf209ab078" providerId="ADAL" clId="{77D6AF3F-7418-4BC0-9BAA-B2D80AFF9D62}" dt="2022-02-17T14:21:21.242" v="273" actId="27636"/>
          <ac:spMkLst>
            <pc:docMk/>
            <pc:sldMk cId="632244038" sldId="1268"/>
            <ac:spMk id="2" creationId="{D4136982-A342-4CEE-9828-5660D5BCABFD}"/>
          </ac:spMkLst>
        </pc:spChg>
        <pc:spChg chg="mod">
          <ac:chgData name="Reyes, Artorius" userId="09db12ef-0cbb-4f0e-8304-e3bf209ab078" providerId="ADAL" clId="{77D6AF3F-7418-4BC0-9BAA-B2D80AFF9D62}" dt="2022-02-17T14:21:12.702" v="267"/>
          <ac:spMkLst>
            <pc:docMk/>
            <pc:sldMk cId="632244038" sldId="1268"/>
            <ac:spMk id="3" creationId="{EB52D6C9-8B40-4CA0-BF84-F8DF95AE28B9}"/>
          </ac:spMkLst>
        </pc:spChg>
      </pc:sldChg>
      <pc:sldChg chg="modSp add del mod">
        <pc:chgData name="Reyes, Artorius" userId="09db12ef-0cbb-4f0e-8304-e3bf209ab078" providerId="ADAL" clId="{77D6AF3F-7418-4BC0-9BAA-B2D80AFF9D62}" dt="2022-02-17T14:21:21.247" v="274" actId="27636"/>
        <pc:sldMkLst>
          <pc:docMk/>
          <pc:sldMk cId="2282690451" sldId="1269"/>
        </pc:sldMkLst>
        <pc:spChg chg="mod">
          <ac:chgData name="Reyes, Artorius" userId="09db12ef-0cbb-4f0e-8304-e3bf209ab078" providerId="ADAL" clId="{77D6AF3F-7418-4BC0-9BAA-B2D80AFF9D62}" dt="2022-02-17T14:21:21.247" v="274" actId="27636"/>
          <ac:spMkLst>
            <pc:docMk/>
            <pc:sldMk cId="2282690451" sldId="1269"/>
            <ac:spMk id="2" creationId="{D4136982-A342-4CEE-9828-5660D5BCABFD}"/>
          </ac:spMkLst>
        </pc:spChg>
        <pc:spChg chg="mod">
          <ac:chgData name="Reyes, Artorius" userId="09db12ef-0cbb-4f0e-8304-e3bf209ab078" providerId="ADAL" clId="{77D6AF3F-7418-4BC0-9BAA-B2D80AFF9D62}" dt="2022-02-17T14:21:12.702" v="267"/>
          <ac:spMkLst>
            <pc:docMk/>
            <pc:sldMk cId="2282690451" sldId="1269"/>
            <ac:spMk id="3" creationId="{EB52D6C9-8B40-4CA0-BF84-F8DF95AE28B9}"/>
          </ac:spMkLst>
        </pc:spChg>
      </pc:sldChg>
      <pc:sldChg chg="modSp add del mod">
        <pc:chgData name="Reyes, Artorius" userId="09db12ef-0cbb-4f0e-8304-e3bf209ab078" providerId="ADAL" clId="{77D6AF3F-7418-4BC0-9BAA-B2D80AFF9D62}" dt="2022-02-17T14:21:21.258" v="275" actId="27636"/>
        <pc:sldMkLst>
          <pc:docMk/>
          <pc:sldMk cId="1771489476" sldId="1270"/>
        </pc:sldMkLst>
        <pc:spChg chg="mod">
          <ac:chgData name="Reyes, Artorius" userId="09db12ef-0cbb-4f0e-8304-e3bf209ab078" providerId="ADAL" clId="{77D6AF3F-7418-4BC0-9BAA-B2D80AFF9D62}" dt="2022-02-17T14:21:21.258" v="275" actId="27636"/>
          <ac:spMkLst>
            <pc:docMk/>
            <pc:sldMk cId="1771489476" sldId="1270"/>
            <ac:spMk id="2" creationId="{D4136982-A342-4CEE-9828-5660D5BCABFD}"/>
          </ac:spMkLst>
        </pc:spChg>
        <pc:spChg chg="mod">
          <ac:chgData name="Reyes, Artorius" userId="09db12ef-0cbb-4f0e-8304-e3bf209ab078" providerId="ADAL" clId="{77D6AF3F-7418-4BC0-9BAA-B2D80AFF9D62}" dt="2022-02-17T14:21:12.702" v="267"/>
          <ac:spMkLst>
            <pc:docMk/>
            <pc:sldMk cId="1771489476" sldId="1270"/>
            <ac:spMk id="3" creationId="{EB52D6C9-8B40-4CA0-BF84-F8DF95AE28B9}"/>
          </ac:spMkLst>
        </pc:spChg>
      </pc:sldChg>
      <pc:sldChg chg="modSp add del mod">
        <pc:chgData name="Reyes, Artorius" userId="09db12ef-0cbb-4f0e-8304-e3bf209ab078" providerId="ADAL" clId="{77D6AF3F-7418-4BC0-9BAA-B2D80AFF9D62}" dt="2022-02-17T14:21:21.199" v="270" actId="27636"/>
        <pc:sldMkLst>
          <pc:docMk/>
          <pc:sldMk cId="1022256791" sldId="1271"/>
        </pc:sldMkLst>
        <pc:spChg chg="mod">
          <ac:chgData name="Reyes, Artorius" userId="09db12ef-0cbb-4f0e-8304-e3bf209ab078" providerId="ADAL" clId="{77D6AF3F-7418-4BC0-9BAA-B2D80AFF9D62}" dt="2022-02-17T14:21:21.199" v="270" actId="27636"/>
          <ac:spMkLst>
            <pc:docMk/>
            <pc:sldMk cId="1022256791" sldId="1271"/>
            <ac:spMk id="2" creationId="{D4136982-A342-4CEE-9828-5660D5BCABFD}"/>
          </ac:spMkLst>
        </pc:spChg>
        <pc:spChg chg="mod">
          <ac:chgData name="Reyes, Artorius" userId="09db12ef-0cbb-4f0e-8304-e3bf209ab078" providerId="ADAL" clId="{77D6AF3F-7418-4BC0-9BAA-B2D80AFF9D62}" dt="2022-02-17T14:21:12.702" v="267"/>
          <ac:spMkLst>
            <pc:docMk/>
            <pc:sldMk cId="1022256791" sldId="1271"/>
            <ac:spMk id="3" creationId="{EB52D6C9-8B40-4CA0-BF84-F8DF95AE28B9}"/>
          </ac:spMkLst>
        </pc:spChg>
      </pc:sldChg>
      <pc:sldChg chg="modSp add del mod">
        <pc:chgData name="Reyes, Artorius" userId="09db12ef-0cbb-4f0e-8304-e3bf209ab078" providerId="ADAL" clId="{77D6AF3F-7418-4BC0-9BAA-B2D80AFF9D62}" dt="2022-02-17T14:21:21.262" v="276" actId="27636"/>
        <pc:sldMkLst>
          <pc:docMk/>
          <pc:sldMk cId="461595914" sldId="1272"/>
        </pc:sldMkLst>
        <pc:spChg chg="mod">
          <ac:chgData name="Reyes, Artorius" userId="09db12ef-0cbb-4f0e-8304-e3bf209ab078" providerId="ADAL" clId="{77D6AF3F-7418-4BC0-9BAA-B2D80AFF9D62}" dt="2022-02-17T14:21:21.262" v="276" actId="27636"/>
          <ac:spMkLst>
            <pc:docMk/>
            <pc:sldMk cId="461595914" sldId="1272"/>
            <ac:spMk id="2" creationId="{D4136982-A342-4CEE-9828-5660D5BCABFD}"/>
          </ac:spMkLst>
        </pc:spChg>
        <pc:spChg chg="mod">
          <ac:chgData name="Reyes, Artorius" userId="09db12ef-0cbb-4f0e-8304-e3bf209ab078" providerId="ADAL" clId="{77D6AF3F-7418-4BC0-9BAA-B2D80AFF9D62}" dt="2022-02-17T14:21:12.702" v="267"/>
          <ac:spMkLst>
            <pc:docMk/>
            <pc:sldMk cId="461595914" sldId="1272"/>
            <ac:spMk id="3" creationId="{EB52D6C9-8B40-4CA0-BF84-F8DF95AE28B9}"/>
          </ac:spMkLst>
        </pc:spChg>
      </pc:sldChg>
      <pc:sldChg chg="modSp add del mod">
        <pc:chgData name="Reyes, Artorius" userId="09db12ef-0cbb-4f0e-8304-e3bf209ab078" providerId="ADAL" clId="{77D6AF3F-7418-4BC0-9BAA-B2D80AFF9D62}" dt="2022-02-17T14:21:21.280" v="278" actId="27636"/>
        <pc:sldMkLst>
          <pc:docMk/>
          <pc:sldMk cId="4076043940" sldId="1273"/>
        </pc:sldMkLst>
        <pc:spChg chg="mod">
          <ac:chgData name="Reyes, Artorius" userId="09db12ef-0cbb-4f0e-8304-e3bf209ab078" providerId="ADAL" clId="{77D6AF3F-7418-4BC0-9BAA-B2D80AFF9D62}" dt="2022-02-17T14:21:21.277" v="277" actId="27636"/>
          <ac:spMkLst>
            <pc:docMk/>
            <pc:sldMk cId="4076043940" sldId="1273"/>
            <ac:spMk id="5" creationId="{583BD5AD-CA5D-4BE0-B774-AACE8F4161C2}"/>
          </ac:spMkLst>
        </pc:spChg>
        <pc:spChg chg="mod">
          <ac:chgData name="Reyes, Artorius" userId="09db12ef-0cbb-4f0e-8304-e3bf209ab078" providerId="ADAL" clId="{77D6AF3F-7418-4BC0-9BAA-B2D80AFF9D62}" dt="2022-02-17T14:21:21.280" v="278" actId="27636"/>
          <ac:spMkLst>
            <pc:docMk/>
            <pc:sldMk cId="4076043940" sldId="1273"/>
            <ac:spMk id="7" creationId="{C04BC078-B017-4A62-B3D2-2E6115EB159E}"/>
          </ac:spMkLst>
        </pc:spChg>
      </pc:sldChg>
      <pc:sldChg chg="modSp add del mod">
        <pc:chgData name="Reyes, Artorius" userId="09db12ef-0cbb-4f0e-8304-e3bf209ab078" providerId="ADAL" clId="{77D6AF3F-7418-4BC0-9BAA-B2D80AFF9D62}" dt="2022-02-17T14:21:21.325" v="282" actId="27636"/>
        <pc:sldMkLst>
          <pc:docMk/>
          <pc:sldMk cId="1813709454" sldId="1274"/>
        </pc:sldMkLst>
        <pc:spChg chg="mod">
          <ac:chgData name="Reyes, Artorius" userId="09db12ef-0cbb-4f0e-8304-e3bf209ab078" providerId="ADAL" clId="{77D6AF3F-7418-4BC0-9BAA-B2D80AFF9D62}" dt="2022-02-17T14:21:21.293" v="280" actId="27636"/>
          <ac:spMkLst>
            <pc:docMk/>
            <pc:sldMk cId="1813709454" sldId="1274"/>
            <ac:spMk id="5" creationId="{583BD5AD-CA5D-4BE0-B774-AACE8F4161C2}"/>
          </ac:spMkLst>
        </pc:spChg>
        <pc:spChg chg="mod">
          <ac:chgData name="Reyes, Artorius" userId="09db12ef-0cbb-4f0e-8304-e3bf209ab078" providerId="ADAL" clId="{77D6AF3F-7418-4BC0-9BAA-B2D80AFF9D62}" dt="2022-02-17T14:21:21.325" v="282" actId="27636"/>
          <ac:spMkLst>
            <pc:docMk/>
            <pc:sldMk cId="1813709454" sldId="1274"/>
            <ac:spMk id="8" creationId="{71F96BBC-ADE0-4635-9180-D6C97784F0EE}"/>
          </ac:spMkLst>
        </pc:spChg>
        <pc:spChg chg="mod">
          <ac:chgData name="Reyes, Artorius" userId="09db12ef-0cbb-4f0e-8304-e3bf209ab078" providerId="ADAL" clId="{77D6AF3F-7418-4BC0-9BAA-B2D80AFF9D62}" dt="2022-02-17T14:21:21.323" v="281" actId="27636"/>
          <ac:spMkLst>
            <pc:docMk/>
            <pc:sldMk cId="1813709454" sldId="1274"/>
            <ac:spMk id="10" creationId="{B274618D-87D5-40DA-831F-2301ACAFDC92}"/>
          </ac:spMkLst>
        </pc:spChg>
      </pc:sldChg>
      <pc:sldChg chg="modSp add del mod">
        <pc:chgData name="Reyes, Artorius" userId="09db12ef-0cbb-4f0e-8304-e3bf209ab078" providerId="ADAL" clId="{77D6AF3F-7418-4BC0-9BAA-B2D80AFF9D62}" dt="2022-02-17T14:21:21.104" v="268" actId="27636"/>
        <pc:sldMkLst>
          <pc:docMk/>
          <pc:sldMk cId="1970511471" sldId="1275"/>
        </pc:sldMkLst>
        <pc:spChg chg="mod">
          <ac:chgData name="Reyes, Artorius" userId="09db12ef-0cbb-4f0e-8304-e3bf209ab078" providerId="ADAL" clId="{77D6AF3F-7418-4BC0-9BAA-B2D80AFF9D62}" dt="2022-02-17T14:21:21.104" v="268" actId="27636"/>
          <ac:spMkLst>
            <pc:docMk/>
            <pc:sldMk cId="1970511471" sldId="1275"/>
            <ac:spMk id="3" creationId="{6C3398B6-5E1A-4254-8356-D5CAB5A61596}"/>
          </ac:spMkLst>
        </pc:spChg>
      </pc:sldChg>
      <pc:sldChg chg="add del">
        <pc:chgData name="Reyes, Artorius" userId="09db12ef-0cbb-4f0e-8304-e3bf209ab078" providerId="ADAL" clId="{77D6AF3F-7418-4BC0-9BAA-B2D80AFF9D62}" dt="2022-02-17T14:21:12.702" v="267"/>
        <pc:sldMkLst>
          <pc:docMk/>
          <pc:sldMk cId="1795320755" sldId="1277"/>
        </pc:sldMkLst>
      </pc:sldChg>
      <pc:sldChg chg="add del modNotes">
        <pc:chgData name="Reyes, Artorius" userId="09db12ef-0cbb-4f0e-8304-e3bf209ab078" providerId="ADAL" clId="{77D6AF3F-7418-4BC0-9BAA-B2D80AFF9D62}" dt="2022-02-17T14:21:12.702" v="267"/>
        <pc:sldMkLst>
          <pc:docMk/>
          <pc:sldMk cId="2002375564" sldId="110366"/>
        </pc:sldMkLst>
      </pc:sldChg>
      <pc:sldChg chg="add del modNotes">
        <pc:chgData name="Reyes, Artorius" userId="09db12ef-0cbb-4f0e-8304-e3bf209ab078" providerId="ADAL" clId="{77D6AF3F-7418-4BC0-9BAA-B2D80AFF9D62}" dt="2022-02-17T14:21:12.702" v="267"/>
        <pc:sldMkLst>
          <pc:docMk/>
          <pc:sldMk cId="3692989609" sldId="110367"/>
        </pc:sldMkLst>
      </pc:sldChg>
      <pc:sldChg chg="add del modNotes">
        <pc:chgData name="Reyes, Artorius" userId="09db12ef-0cbb-4f0e-8304-e3bf209ab078" providerId="ADAL" clId="{77D6AF3F-7418-4BC0-9BAA-B2D80AFF9D62}" dt="2022-02-17T14:21:12.702" v="267"/>
        <pc:sldMkLst>
          <pc:docMk/>
          <pc:sldMk cId="3797467351" sldId="110368"/>
        </pc:sldMkLst>
      </pc:sldChg>
      <pc:sldChg chg="modSp add del mod modNotes">
        <pc:chgData name="Reyes, Artorius" userId="09db12ef-0cbb-4f0e-8304-e3bf209ab078" providerId="ADAL" clId="{77D6AF3F-7418-4BC0-9BAA-B2D80AFF9D62}" dt="2022-02-17T14:21:12.702" v="267"/>
        <pc:sldMkLst>
          <pc:docMk/>
          <pc:sldMk cId="3577642971" sldId="110369"/>
        </pc:sldMkLst>
        <pc:spChg chg="mod">
          <ac:chgData name="Reyes, Artorius" userId="09db12ef-0cbb-4f0e-8304-e3bf209ab078" providerId="ADAL" clId="{77D6AF3F-7418-4BC0-9BAA-B2D80AFF9D62}" dt="2022-02-17T14:21:12.702" v="267"/>
          <ac:spMkLst>
            <pc:docMk/>
            <pc:sldMk cId="3577642971" sldId="110369"/>
            <ac:spMk id="2" creationId="{00000000-0000-0000-0000-000000000000}"/>
          </ac:spMkLst>
        </pc:spChg>
      </pc:sldChg>
      <pc:sldChg chg="del">
        <pc:chgData name="Reyes, Artorius" userId="09db12ef-0cbb-4f0e-8304-e3bf209ab078" providerId="ADAL" clId="{77D6AF3F-7418-4BC0-9BAA-B2D80AFF9D62}" dt="2022-02-16T19:06:41.574" v="59" actId="2696"/>
        <pc:sldMkLst>
          <pc:docMk/>
          <pc:sldMk cId="240088009" sldId="110370"/>
        </pc:sldMkLst>
      </pc:sldChg>
      <pc:sldChg chg="add del modTransition">
        <pc:chgData name="Reyes, Artorius" userId="09db12ef-0cbb-4f0e-8304-e3bf209ab078" providerId="ADAL" clId="{77D6AF3F-7418-4BC0-9BAA-B2D80AFF9D62}" dt="2022-02-16T19:06:34.564" v="58" actId="2696"/>
        <pc:sldMkLst>
          <pc:docMk/>
          <pc:sldMk cId="771315819" sldId="110370"/>
        </pc:sldMkLst>
      </pc:sldChg>
      <pc:sldChg chg="addSp delSp modSp del mod modClrScheme chgLayout">
        <pc:chgData name="Reyes, Artorius" userId="09db12ef-0cbb-4f0e-8304-e3bf209ab078" providerId="ADAL" clId="{77D6AF3F-7418-4BC0-9BAA-B2D80AFF9D62}" dt="2022-02-16T19:32:18.570" v="237" actId="2696"/>
        <pc:sldMkLst>
          <pc:docMk/>
          <pc:sldMk cId="1296262810" sldId="110370"/>
        </pc:sldMkLst>
        <pc:spChg chg="add del mod ord">
          <ac:chgData name="Reyes, Artorius" userId="09db12ef-0cbb-4f0e-8304-e3bf209ab078" providerId="ADAL" clId="{77D6AF3F-7418-4BC0-9BAA-B2D80AFF9D62}" dt="2022-02-16T19:09:05.881" v="75" actId="700"/>
          <ac:spMkLst>
            <pc:docMk/>
            <pc:sldMk cId="1296262810" sldId="110370"/>
            <ac:spMk id="2" creationId="{46832A06-81DF-424F-A796-405042009019}"/>
          </ac:spMkLst>
        </pc:spChg>
        <pc:spChg chg="add del mod ord">
          <ac:chgData name="Reyes, Artorius" userId="09db12ef-0cbb-4f0e-8304-e3bf209ab078" providerId="ADAL" clId="{77D6AF3F-7418-4BC0-9BAA-B2D80AFF9D62}" dt="2022-02-16T19:09:05.881" v="75" actId="700"/>
          <ac:spMkLst>
            <pc:docMk/>
            <pc:sldMk cId="1296262810" sldId="110370"/>
            <ac:spMk id="3" creationId="{4221C0E2-8BD0-44F1-9256-03A956609C47}"/>
          </ac:spMkLst>
        </pc:spChg>
        <pc:spChg chg="add del mod ord">
          <ac:chgData name="Reyes, Artorius" userId="09db12ef-0cbb-4f0e-8304-e3bf209ab078" providerId="ADAL" clId="{77D6AF3F-7418-4BC0-9BAA-B2D80AFF9D62}" dt="2022-02-16T19:09:05.881" v="75" actId="700"/>
          <ac:spMkLst>
            <pc:docMk/>
            <pc:sldMk cId="1296262810" sldId="110370"/>
            <ac:spMk id="4" creationId="{1C4D8A11-249A-4A94-888F-F80FB70A488C}"/>
          </ac:spMkLst>
        </pc:spChg>
        <pc:spChg chg="add del mod ord">
          <ac:chgData name="Reyes, Artorius" userId="09db12ef-0cbb-4f0e-8304-e3bf209ab078" providerId="ADAL" clId="{77D6AF3F-7418-4BC0-9BAA-B2D80AFF9D62}" dt="2022-02-16T19:09:05.881" v="75" actId="700"/>
          <ac:spMkLst>
            <pc:docMk/>
            <pc:sldMk cId="1296262810" sldId="110370"/>
            <ac:spMk id="5" creationId="{6D3053B0-1868-4225-8041-9687B3B30C35}"/>
          </ac:spMkLst>
        </pc:spChg>
        <pc:spChg chg="add del mod ord">
          <ac:chgData name="Reyes, Artorius" userId="09db12ef-0cbb-4f0e-8304-e3bf209ab078" providerId="ADAL" clId="{77D6AF3F-7418-4BC0-9BAA-B2D80AFF9D62}" dt="2022-02-16T19:09:05.881" v="75" actId="700"/>
          <ac:spMkLst>
            <pc:docMk/>
            <pc:sldMk cId="1296262810" sldId="110370"/>
            <ac:spMk id="6" creationId="{D9999B6D-24D8-48DD-864C-4322C3D82016}"/>
          </ac:spMkLst>
        </pc:spChg>
        <pc:spChg chg="add mod ord">
          <ac:chgData name="Reyes, Artorius" userId="09db12ef-0cbb-4f0e-8304-e3bf209ab078" providerId="ADAL" clId="{77D6AF3F-7418-4BC0-9BAA-B2D80AFF9D62}" dt="2022-02-16T19:10:05.238" v="97" actId="20577"/>
          <ac:spMkLst>
            <pc:docMk/>
            <pc:sldMk cId="1296262810" sldId="110370"/>
            <ac:spMk id="7" creationId="{18283643-0E32-4466-B579-F777023B1091}"/>
          </ac:spMkLst>
        </pc:spChg>
        <pc:spChg chg="add mod ord">
          <ac:chgData name="Reyes, Artorius" userId="09db12ef-0cbb-4f0e-8304-e3bf209ab078" providerId="ADAL" clId="{77D6AF3F-7418-4BC0-9BAA-B2D80AFF9D62}" dt="2022-02-16T19:09:40.550" v="81" actId="700"/>
          <ac:spMkLst>
            <pc:docMk/>
            <pc:sldMk cId="1296262810" sldId="110370"/>
            <ac:spMk id="8" creationId="{09049CBD-E4B0-4B88-926C-59D1722147F3}"/>
          </ac:spMkLst>
        </pc:spChg>
        <pc:spChg chg="add mod ord">
          <ac:chgData name="Reyes, Artorius" userId="09db12ef-0cbb-4f0e-8304-e3bf209ab078" providerId="ADAL" clId="{77D6AF3F-7418-4BC0-9BAA-B2D80AFF9D62}" dt="2022-02-16T19:09:40.550" v="81" actId="700"/>
          <ac:spMkLst>
            <pc:docMk/>
            <pc:sldMk cId="1296262810" sldId="110370"/>
            <ac:spMk id="9" creationId="{2A12618D-B1E1-4540-BDAE-EFA65B74E826}"/>
          </ac:spMkLst>
        </pc:spChg>
        <pc:spChg chg="del">
          <ac:chgData name="Reyes, Artorius" userId="09db12ef-0cbb-4f0e-8304-e3bf209ab078" providerId="ADAL" clId="{77D6AF3F-7418-4BC0-9BAA-B2D80AFF9D62}" dt="2022-02-16T19:08:47.187" v="74" actId="21"/>
          <ac:spMkLst>
            <pc:docMk/>
            <pc:sldMk cId="1296262810" sldId="110370"/>
            <ac:spMk id="11" creationId="{00000000-0000-0000-0000-000000000000}"/>
          </ac:spMkLst>
        </pc:spChg>
        <pc:spChg chg="del mod">
          <ac:chgData name="Reyes, Artorius" userId="09db12ef-0cbb-4f0e-8304-e3bf209ab078" providerId="ADAL" clId="{77D6AF3F-7418-4BC0-9BAA-B2D80AFF9D62}" dt="2022-02-16T19:08:29.443" v="73" actId="21"/>
          <ac:spMkLst>
            <pc:docMk/>
            <pc:sldMk cId="1296262810" sldId="110370"/>
            <ac:spMk id="13" creationId="{00000000-0000-0000-0000-000000000000}"/>
          </ac:spMkLst>
        </pc:spChg>
        <pc:picChg chg="del">
          <ac:chgData name="Reyes, Artorius" userId="09db12ef-0cbb-4f0e-8304-e3bf209ab078" providerId="ADAL" clId="{77D6AF3F-7418-4BC0-9BAA-B2D80AFF9D62}" dt="2022-02-16T19:07:55.492" v="69" actId="478"/>
          <ac:picMkLst>
            <pc:docMk/>
            <pc:sldMk cId="1296262810" sldId="110370"/>
            <ac:picMk id="15" creationId="{00000000-0000-0000-0000-000000000000}"/>
          </ac:picMkLst>
        </pc:picChg>
        <pc:picChg chg="del mod">
          <ac:chgData name="Reyes, Artorius" userId="09db12ef-0cbb-4f0e-8304-e3bf209ab078" providerId="ADAL" clId="{77D6AF3F-7418-4BC0-9BAA-B2D80AFF9D62}" dt="2022-02-16T19:08:02.019" v="71" actId="478"/>
          <ac:picMkLst>
            <pc:docMk/>
            <pc:sldMk cId="1296262810" sldId="110370"/>
            <ac:picMk id="16" creationId="{00000000-0000-0000-0000-000000000000}"/>
          </ac:picMkLst>
        </pc:picChg>
      </pc:sldChg>
      <pc:sldChg chg="addSp delSp modSp mod setBg modClrScheme setClrOvrMap chgLayout">
        <pc:chgData name="Reyes, Artorius" userId="09db12ef-0cbb-4f0e-8304-e3bf209ab078" providerId="ADAL" clId="{77D6AF3F-7418-4BC0-9BAA-B2D80AFF9D62}" dt="2022-02-17T14:51:43.720" v="510" actId="5793"/>
        <pc:sldMkLst>
          <pc:docMk/>
          <pc:sldMk cId="2371674411" sldId="110370"/>
        </pc:sldMkLst>
        <pc:spChg chg="ord">
          <ac:chgData name="Reyes, Artorius" userId="09db12ef-0cbb-4f0e-8304-e3bf209ab078" providerId="ADAL" clId="{77D6AF3F-7418-4BC0-9BAA-B2D80AFF9D62}" dt="2022-02-17T14:49:15.910" v="483" actId="26606"/>
          <ac:spMkLst>
            <pc:docMk/>
            <pc:sldMk cId="2371674411" sldId="110370"/>
            <ac:spMk id="10" creationId="{00000000-0000-0000-0000-000000000000}"/>
          </ac:spMkLst>
        </pc:spChg>
        <pc:spChg chg="del mod">
          <ac:chgData name="Reyes, Artorius" userId="09db12ef-0cbb-4f0e-8304-e3bf209ab078" providerId="ADAL" clId="{77D6AF3F-7418-4BC0-9BAA-B2D80AFF9D62}" dt="2022-02-17T14:45:14.894" v="453" actId="21"/>
          <ac:spMkLst>
            <pc:docMk/>
            <pc:sldMk cId="2371674411" sldId="110370"/>
            <ac:spMk id="11" creationId="{00000000-0000-0000-0000-000000000000}"/>
          </ac:spMkLst>
        </pc:spChg>
        <pc:spChg chg="mod ord">
          <ac:chgData name="Reyes, Artorius" userId="09db12ef-0cbb-4f0e-8304-e3bf209ab078" providerId="ADAL" clId="{77D6AF3F-7418-4BC0-9BAA-B2D80AFF9D62}" dt="2022-02-17T14:51:04.871" v="501" actId="14100"/>
          <ac:spMkLst>
            <pc:docMk/>
            <pc:sldMk cId="2371674411" sldId="110370"/>
            <ac:spMk id="13" creationId="{00000000-0000-0000-0000-000000000000}"/>
          </ac:spMkLst>
        </pc:spChg>
        <pc:spChg chg="add del mod">
          <ac:chgData name="Reyes, Artorius" userId="09db12ef-0cbb-4f0e-8304-e3bf209ab078" providerId="ADAL" clId="{77D6AF3F-7418-4BC0-9BAA-B2D80AFF9D62}" dt="2022-02-17T14:40:41.365" v="333" actId="22"/>
          <ac:spMkLst>
            <pc:docMk/>
            <pc:sldMk cId="2371674411" sldId="110370"/>
            <ac:spMk id="14" creationId="{C14D563C-B28C-45B0-B626-3873F354AA0D}"/>
          </ac:spMkLst>
        </pc:spChg>
        <pc:spChg chg="add mod ord">
          <ac:chgData name="Reyes, Artorius" userId="09db12ef-0cbb-4f0e-8304-e3bf209ab078" providerId="ADAL" clId="{77D6AF3F-7418-4BC0-9BAA-B2D80AFF9D62}" dt="2022-02-17T14:51:43.720" v="510" actId="5793"/>
          <ac:spMkLst>
            <pc:docMk/>
            <pc:sldMk cId="2371674411" sldId="110370"/>
            <ac:spMk id="16" creationId="{4B6EF012-D884-42D0-A532-D513DB621BF6}"/>
          </ac:spMkLst>
        </pc:spChg>
        <pc:spChg chg="add del">
          <ac:chgData name="Reyes, Artorius" userId="09db12ef-0cbb-4f0e-8304-e3bf209ab078" providerId="ADAL" clId="{77D6AF3F-7418-4BC0-9BAA-B2D80AFF9D62}" dt="2022-02-17T14:37:48.344" v="311" actId="26606"/>
          <ac:spMkLst>
            <pc:docMk/>
            <pc:sldMk cId="2371674411" sldId="110370"/>
            <ac:spMk id="73" creationId="{86B8807B-7828-4E42-86D6-939A5397D890}"/>
          </ac:spMkLst>
        </pc:spChg>
        <pc:spChg chg="add del">
          <ac:chgData name="Reyes, Artorius" userId="09db12ef-0cbb-4f0e-8304-e3bf209ab078" providerId="ADAL" clId="{77D6AF3F-7418-4BC0-9BAA-B2D80AFF9D62}" dt="2022-02-17T14:37:48.344" v="311" actId="26606"/>
          <ac:spMkLst>
            <pc:docMk/>
            <pc:sldMk cId="2371674411" sldId="110370"/>
            <ac:spMk id="75" creationId="{648F5915-2CE1-4F74-88C5-D4366893D2DF}"/>
          </ac:spMkLst>
        </pc:spChg>
        <pc:spChg chg="add del">
          <ac:chgData name="Reyes, Artorius" userId="09db12ef-0cbb-4f0e-8304-e3bf209ab078" providerId="ADAL" clId="{77D6AF3F-7418-4BC0-9BAA-B2D80AFF9D62}" dt="2022-02-17T14:46:23.595" v="459" actId="26606"/>
          <ac:spMkLst>
            <pc:docMk/>
            <pc:sldMk cId="2371674411" sldId="110370"/>
            <ac:spMk id="76" creationId="{E8A8EAB8-D2FF-444D-B34B-7D32F106AD0E}"/>
          </ac:spMkLst>
        </pc:spChg>
        <pc:spChg chg="add del">
          <ac:chgData name="Reyes, Artorius" userId="09db12ef-0cbb-4f0e-8304-e3bf209ab078" providerId="ADAL" clId="{77D6AF3F-7418-4BC0-9BAA-B2D80AFF9D62}" dt="2022-02-17T14:48:20.421" v="477" actId="26606"/>
          <ac:spMkLst>
            <pc:docMk/>
            <pc:sldMk cId="2371674411" sldId="110370"/>
            <ac:spMk id="84" creationId="{82095FCE-EF05-4443-B97A-85DEE3A5CA17}"/>
          </ac:spMkLst>
        </pc:spChg>
        <pc:spChg chg="add del">
          <ac:chgData name="Reyes, Artorius" userId="09db12ef-0cbb-4f0e-8304-e3bf209ab078" providerId="ADAL" clId="{77D6AF3F-7418-4BC0-9BAA-B2D80AFF9D62}" dt="2022-02-17T14:48:20.421" v="477" actId="26606"/>
          <ac:spMkLst>
            <pc:docMk/>
            <pc:sldMk cId="2371674411" sldId="110370"/>
            <ac:spMk id="86" creationId="{CA00AE6B-AA30-4CF8-BA6F-339B780AD76C}"/>
          </ac:spMkLst>
        </pc:spChg>
        <pc:spChg chg="add">
          <ac:chgData name="Reyes, Artorius" userId="09db12ef-0cbb-4f0e-8304-e3bf209ab078" providerId="ADAL" clId="{77D6AF3F-7418-4BC0-9BAA-B2D80AFF9D62}" dt="2022-02-17T14:51:15.646" v="502" actId="26606"/>
          <ac:spMkLst>
            <pc:docMk/>
            <pc:sldMk cId="2371674411" sldId="110370"/>
            <ac:spMk id="97" creationId="{352BEC0E-22F8-46D0-9632-375DB541B06C}"/>
          </ac:spMkLst>
        </pc:spChg>
        <pc:spChg chg="add">
          <ac:chgData name="Reyes, Artorius" userId="09db12ef-0cbb-4f0e-8304-e3bf209ab078" providerId="ADAL" clId="{77D6AF3F-7418-4BC0-9BAA-B2D80AFF9D62}" dt="2022-02-17T14:51:15.646" v="502" actId="26606"/>
          <ac:spMkLst>
            <pc:docMk/>
            <pc:sldMk cId="2371674411" sldId="110370"/>
            <ac:spMk id="99" creationId="{3FCFB1DE-0B7E-48CC-BA90-B2AB0889F9D6}"/>
          </ac:spMkLst>
        </pc:spChg>
        <pc:spChg chg="add del">
          <ac:chgData name="Reyes, Artorius" userId="09db12ef-0cbb-4f0e-8304-e3bf209ab078" providerId="ADAL" clId="{77D6AF3F-7418-4BC0-9BAA-B2D80AFF9D62}" dt="2022-02-17T14:47:48.125" v="470" actId="26606"/>
          <ac:spMkLst>
            <pc:docMk/>
            <pc:sldMk cId="2371674411" sldId="110370"/>
            <ac:spMk id="151" creationId="{2C6A2225-94AF-4BC4-98F4-77746E7B10A9}"/>
          </ac:spMkLst>
        </pc:spChg>
        <pc:spChg chg="add del">
          <ac:chgData name="Reyes, Artorius" userId="09db12ef-0cbb-4f0e-8304-e3bf209ab078" providerId="ADAL" clId="{77D6AF3F-7418-4BC0-9BAA-B2D80AFF9D62}" dt="2022-02-17T14:47:48.125" v="470" actId="26606"/>
          <ac:spMkLst>
            <pc:docMk/>
            <pc:sldMk cId="2371674411" sldId="110370"/>
            <ac:spMk id="153" creationId="{648F5915-2CE1-4F74-88C5-D4366893D2DF}"/>
          </ac:spMkLst>
        </pc:spChg>
        <pc:spChg chg="add del">
          <ac:chgData name="Reyes, Artorius" userId="09db12ef-0cbb-4f0e-8304-e3bf209ab078" providerId="ADAL" clId="{77D6AF3F-7418-4BC0-9BAA-B2D80AFF9D62}" dt="2022-02-17T14:49:15.925" v="484" actId="26606"/>
          <ac:spMkLst>
            <pc:docMk/>
            <pc:sldMk cId="2371674411" sldId="110370"/>
            <ac:spMk id="3078" creationId="{B5809B1F-0726-44C0-B0A1-7FCE2A129E20}"/>
          </ac:spMkLst>
        </pc:spChg>
        <pc:spChg chg="add del">
          <ac:chgData name="Reyes, Artorius" userId="09db12ef-0cbb-4f0e-8304-e3bf209ab078" providerId="ADAL" clId="{77D6AF3F-7418-4BC0-9BAA-B2D80AFF9D62}" dt="2022-02-17T14:49:15.925" v="484" actId="26606"/>
          <ac:spMkLst>
            <pc:docMk/>
            <pc:sldMk cId="2371674411" sldId="110370"/>
            <ac:spMk id="3079" creationId="{26EE9A0B-C601-4E3F-8541-29CA20DE1186}"/>
          </ac:spMkLst>
        </pc:spChg>
        <pc:spChg chg="add del">
          <ac:chgData name="Reyes, Artorius" userId="09db12ef-0cbb-4f0e-8304-e3bf209ab078" providerId="ADAL" clId="{77D6AF3F-7418-4BC0-9BAA-B2D80AFF9D62}" dt="2022-02-17T14:46:35.548" v="461" actId="26606"/>
          <ac:spMkLst>
            <pc:docMk/>
            <pc:sldMk cId="2371674411" sldId="110370"/>
            <ac:spMk id="3081" creationId="{5E52985E-2553-471E-82AA-5ED7A329890A}"/>
          </ac:spMkLst>
        </pc:spChg>
        <pc:spChg chg="add del">
          <ac:chgData name="Reyes, Artorius" userId="09db12ef-0cbb-4f0e-8304-e3bf209ab078" providerId="ADAL" clId="{77D6AF3F-7418-4BC0-9BAA-B2D80AFF9D62}" dt="2022-02-17T14:48:59.007" v="481" actId="26606"/>
          <ac:spMkLst>
            <pc:docMk/>
            <pc:sldMk cId="2371674411" sldId="110370"/>
            <ac:spMk id="3083" creationId="{33CD251C-A887-4D2F-925B-FC097198538B}"/>
          </ac:spMkLst>
        </pc:spChg>
        <pc:spChg chg="add del">
          <ac:chgData name="Reyes, Artorius" userId="09db12ef-0cbb-4f0e-8304-e3bf209ab078" providerId="ADAL" clId="{77D6AF3F-7418-4BC0-9BAA-B2D80AFF9D62}" dt="2022-02-17T14:46:46.644" v="463" actId="26606"/>
          <ac:spMkLst>
            <pc:docMk/>
            <pc:sldMk cId="2371674411" sldId="110370"/>
            <ac:spMk id="3084" creationId="{352BEC0E-22F8-46D0-9632-375DB541B06C}"/>
          </ac:spMkLst>
        </pc:spChg>
        <pc:spChg chg="add del">
          <ac:chgData name="Reyes, Artorius" userId="09db12ef-0cbb-4f0e-8304-e3bf209ab078" providerId="ADAL" clId="{77D6AF3F-7418-4BC0-9BAA-B2D80AFF9D62}" dt="2022-02-17T14:46:46.644" v="463" actId="26606"/>
          <ac:spMkLst>
            <pc:docMk/>
            <pc:sldMk cId="2371674411" sldId="110370"/>
            <ac:spMk id="3085" creationId="{3FCFB1DE-0B7E-48CC-BA90-B2AB0889F9D6}"/>
          </ac:spMkLst>
        </pc:spChg>
        <pc:spChg chg="add del">
          <ac:chgData name="Reyes, Artorius" userId="09db12ef-0cbb-4f0e-8304-e3bf209ab078" providerId="ADAL" clId="{77D6AF3F-7418-4BC0-9BAA-B2D80AFF9D62}" dt="2022-02-17T14:48:59.007" v="481" actId="26606"/>
          <ac:spMkLst>
            <pc:docMk/>
            <pc:sldMk cId="2371674411" sldId="110370"/>
            <ac:spMk id="3086" creationId="{353278EF-7501-46E0-BC6F-CA63EF673906}"/>
          </ac:spMkLst>
        </pc:spChg>
        <pc:spChg chg="add del">
          <ac:chgData name="Reyes, Artorius" userId="09db12ef-0cbb-4f0e-8304-e3bf209ab078" providerId="ADAL" clId="{77D6AF3F-7418-4BC0-9BAA-B2D80AFF9D62}" dt="2022-02-17T14:48:20.421" v="477" actId="26606"/>
          <ac:spMkLst>
            <pc:docMk/>
            <pc:sldMk cId="2371674411" sldId="110370"/>
            <ac:spMk id="3087" creationId="{231BF440-39FA-4087-84CC-2EEC0BBDAF29}"/>
          </ac:spMkLst>
        </pc:spChg>
        <pc:spChg chg="add del">
          <ac:chgData name="Reyes, Artorius" userId="09db12ef-0cbb-4f0e-8304-e3bf209ab078" providerId="ADAL" clId="{77D6AF3F-7418-4BC0-9BAA-B2D80AFF9D62}" dt="2022-02-17T14:48:20.421" v="477" actId="26606"/>
          <ac:spMkLst>
            <pc:docMk/>
            <pc:sldMk cId="2371674411" sldId="110370"/>
            <ac:spMk id="3088" creationId="{F04E4CBA-303B-48BD-8451-C2701CB0EEBF}"/>
          </ac:spMkLst>
        </pc:spChg>
        <pc:spChg chg="add del">
          <ac:chgData name="Reyes, Artorius" userId="09db12ef-0cbb-4f0e-8304-e3bf209ab078" providerId="ADAL" clId="{77D6AF3F-7418-4BC0-9BAA-B2D80AFF9D62}" dt="2022-02-17T14:48:20.421" v="477" actId="26606"/>
          <ac:spMkLst>
            <pc:docMk/>
            <pc:sldMk cId="2371674411" sldId="110370"/>
            <ac:spMk id="3089" creationId="{F6CA58B3-AFCC-4A40-9882-50D5080879B0}"/>
          </ac:spMkLst>
        </pc:spChg>
        <pc:spChg chg="add del">
          <ac:chgData name="Reyes, Artorius" userId="09db12ef-0cbb-4f0e-8304-e3bf209ab078" providerId="ADAL" clId="{77D6AF3F-7418-4BC0-9BAA-B2D80AFF9D62}" dt="2022-02-17T14:48:20.421" v="477" actId="26606"/>
          <ac:spMkLst>
            <pc:docMk/>
            <pc:sldMk cId="2371674411" sldId="110370"/>
            <ac:spMk id="3090" creationId="{75C56826-D4E5-42ED-8529-079651CB3005}"/>
          </ac:spMkLst>
        </pc:spChg>
        <pc:spChg chg="add del">
          <ac:chgData name="Reyes, Artorius" userId="09db12ef-0cbb-4f0e-8304-e3bf209ab078" providerId="ADAL" clId="{77D6AF3F-7418-4BC0-9BAA-B2D80AFF9D62}" dt="2022-02-17T14:48:59.007" v="481" actId="26606"/>
          <ac:spMkLst>
            <pc:docMk/>
            <pc:sldMk cId="2371674411" sldId="110370"/>
            <ac:spMk id="3091" creationId="{F5326998-025B-4685-A6F0-C8F498C3B38D}"/>
          </ac:spMkLst>
        </pc:spChg>
        <pc:spChg chg="add del">
          <ac:chgData name="Reyes, Artorius" userId="09db12ef-0cbb-4f0e-8304-e3bf209ab078" providerId="ADAL" clId="{77D6AF3F-7418-4BC0-9BAA-B2D80AFF9D62}" dt="2022-02-17T14:48:18.953" v="476" actId="26606"/>
          <ac:spMkLst>
            <pc:docMk/>
            <pc:sldMk cId="2371674411" sldId="110370"/>
            <ac:spMk id="3092" creationId="{33CD251C-A887-4D2F-925B-FC097198538B}"/>
          </ac:spMkLst>
        </pc:spChg>
        <pc:spChg chg="add del">
          <ac:chgData name="Reyes, Artorius" userId="09db12ef-0cbb-4f0e-8304-e3bf209ab078" providerId="ADAL" clId="{77D6AF3F-7418-4BC0-9BAA-B2D80AFF9D62}" dt="2022-02-17T14:49:15.910" v="483" actId="26606"/>
          <ac:spMkLst>
            <pc:docMk/>
            <pc:sldMk cId="2371674411" sldId="110370"/>
            <ac:spMk id="3094" creationId="{6EFFF4A2-EB01-4738-9824-8D9A72A51BB9}"/>
          </ac:spMkLst>
        </pc:spChg>
        <pc:spChg chg="add del">
          <ac:chgData name="Reyes, Artorius" userId="09db12ef-0cbb-4f0e-8304-e3bf209ab078" providerId="ADAL" clId="{77D6AF3F-7418-4BC0-9BAA-B2D80AFF9D62}" dt="2022-02-17T14:49:15.910" v="483" actId="26606"/>
          <ac:spMkLst>
            <pc:docMk/>
            <pc:sldMk cId="2371674411" sldId="110370"/>
            <ac:spMk id="3095" creationId="{23D97D8B-CFC5-431A-AA32-93C4522A6EE6}"/>
          </ac:spMkLst>
        </pc:spChg>
        <pc:spChg chg="add del">
          <ac:chgData name="Reyes, Artorius" userId="09db12ef-0cbb-4f0e-8304-e3bf209ab078" providerId="ADAL" clId="{77D6AF3F-7418-4BC0-9BAA-B2D80AFF9D62}" dt="2022-02-17T14:51:15.646" v="502" actId="26606"/>
          <ac:spMkLst>
            <pc:docMk/>
            <pc:sldMk cId="2371674411" sldId="110370"/>
            <ac:spMk id="3099" creationId="{352BEC0E-22F8-46D0-9632-375DB541B06C}"/>
          </ac:spMkLst>
        </pc:spChg>
        <pc:spChg chg="add del">
          <ac:chgData name="Reyes, Artorius" userId="09db12ef-0cbb-4f0e-8304-e3bf209ab078" providerId="ADAL" clId="{77D6AF3F-7418-4BC0-9BAA-B2D80AFF9D62}" dt="2022-02-17T14:51:15.646" v="502" actId="26606"/>
          <ac:spMkLst>
            <pc:docMk/>
            <pc:sldMk cId="2371674411" sldId="110370"/>
            <ac:spMk id="3100" creationId="{3FCFB1DE-0B7E-48CC-BA90-B2AB0889F9D6}"/>
          </ac:spMkLst>
        </pc:spChg>
        <pc:grpChg chg="add del">
          <ac:chgData name="Reyes, Artorius" userId="09db12ef-0cbb-4f0e-8304-e3bf209ab078" providerId="ADAL" clId="{77D6AF3F-7418-4BC0-9BAA-B2D80AFF9D62}" dt="2022-02-17T14:48:18.953" v="476" actId="26606"/>
          <ac:grpSpMkLst>
            <pc:docMk/>
            <pc:sldMk cId="2371674411" sldId="110370"/>
            <ac:grpSpMk id="3093" creationId="{770AE191-D2EA-45C9-A44D-830C188F74CB}"/>
          </ac:grpSpMkLst>
        </pc:grpChg>
        <pc:grpChg chg="add del">
          <ac:chgData name="Reyes, Artorius" userId="09db12ef-0cbb-4f0e-8304-e3bf209ab078" providerId="ADAL" clId="{77D6AF3F-7418-4BC0-9BAA-B2D80AFF9D62}" dt="2022-02-17T14:49:15.910" v="483" actId="26606"/>
          <ac:grpSpMkLst>
            <pc:docMk/>
            <pc:sldMk cId="2371674411" sldId="110370"/>
            <ac:grpSpMk id="3096" creationId="{F91EAA54-AC0A-4AEF-ACE5-B1DD3DC8173B}"/>
          </ac:grpSpMkLst>
        </pc:grpChg>
        <pc:picChg chg="del">
          <ac:chgData name="Reyes, Artorius" userId="09db12ef-0cbb-4f0e-8304-e3bf209ab078" providerId="ADAL" clId="{77D6AF3F-7418-4BC0-9BAA-B2D80AFF9D62}" dt="2022-02-17T14:35:41.974" v="297" actId="478"/>
          <ac:picMkLst>
            <pc:docMk/>
            <pc:sldMk cId="2371674411" sldId="110370"/>
            <ac:picMk id="2" creationId="{5D7F5B76-F120-4247-9EF2-C89EE7ADE95C}"/>
          </ac:picMkLst>
        </pc:picChg>
        <pc:picChg chg="mod ord">
          <ac:chgData name="Reyes, Artorius" userId="09db12ef-0cbb-4f0e-8304-e3bf209ab078" providerId="ADAL" clId="{77D6AF3F-7418-4BC0-9BAA-B2D80AFF9D62}" dt="2022-02-17T14:51:15.646" v="502" actId="26606"/>
          <ac:picMkLst>
            <pc:docMk/>
            <pc:sldMk cId="2371674411" sldId="110370"/>
            <ac:picMk id="15" creationId="{00000000-0000-0000-0000-000000000000}"/>
          </ac:picMkLst>
        </pc:picChg>
        <pc:picChg chg="add del mod">
          <ac:chgData name="Reyes, Artorius" userId="09db12ef-0cbb-4f0e-8304-e3bf209ab078" providerId="ADAL" clId="{77D6AF3F-7418-4BC0-9BAA-B2D80AFF9D62}" dt="2022-02-17T14:37:56.438" v="312" actId="21"/>
          <ac:picMkLst>
            <pc:docMk/>
            <pc:sldMk cId="2371674411" sldId="110370"/>
            <ac:picMk id="3074" creationId="{C69284E4-F293-44E3-B18B-34D9880881B4}"/>
          </ac:picMkLst>
        </pc:picChg>
        <pc:picChg chg="add mod ord">
          <ac:chgData name="Reyes, Artorius" userId="09db12ef-0cbb-4f0e-8304-e3bf209ab078" providerId="ADAL" clId="{77D6AF3F-7418-4BC0-9BAA-B2D80AFF9D62}" dt="2022-02-17T14:49:15.925" v="484" actId="26606"/>
          <ac:picMkLst>
            <pc:docMk/>
            <pc:sldMk cId="2371674411" sldId="110370"/>
            <ac:picMk id="3076" creationId="{A52D2D71-2E3B-4EB8-9548-95E8EC4B7AB5}"/>
          </ac:picMkLst>
        </pc:picChg>
        <pc:cxnChg chg="add del">
          <ac:chgData name="Reyes, Artorius" userId="09db12ef-0cbb-4f0e-8304-e3bf209ab078" providerId="ADAL" clId="{77D6AF3F-7418-4BC0-9BAA-B2D80AFF9D62}" dt="2022-02-17T14:46:23.595" v="459" actId="26606"/>
          <ac:cxnSpMkLst>
            <pc:docMk/>
            <pc:sldMk cId="2371674411" sldId="110370"/>
            <ac:cxnSpMk id="78" creationId="{EEA38897-7BA3-4408-8083-3235339C4A60}"/>
          </ac:cxnSpMkLst>
        </pc:cxnChg>
        <pc:cxnChg chg="add del">
          <ac:chgData name="Reyes, Artorius" userId="09db12ef-0cbb-4f0e-8304-e3bf209ab078" providerId="ADAL" clId="{77D6AF3F-7418-4BC0-9BAA-B2D80AFF9D62}" dt="2022-02-17T14:46:23.595" v="459" actId="26606"/>
          <ac:cxnSpMkLst>
            <pc:docMk/>
            <pc:sldMk cId="2371674411" sldId="110370"/>
            <ac:cxnSpMk id="80" creationId="{CA240C79-242E-4918-9F28-B101847D1CC6}"/>
          </ac:cxnSpMkLst>
        </pc:cxnChg>
        <pc:cxnChg chg="add del">
          <ac:chgData name="Reyes, Artorius" userId="09db12ef-0cbb-4f0e-8304-e3bf209ab078" providerId="ADAL" clId="{77D6AF3F-7418-4BC0-9BAA-B2D80AFF9D62}" dt="2022-02-17T14:46:23.595" v="459" actId="26606"/>
          <ac:cxnSpMkLst>
            <pc:docMk/>
            <pc:sldMk cId="2371674411" sldId="110370"/>
            <ac:cxnSpMk id="82" creationId="{F11AD06B-AB20-4097-8606-5DA00DBACE88}"/>
          </ac:cxnSpMkLst>
        </pc:cxnChg>
        <pc:cxnChg chg="add del">
          <ac:chgData name="Reyes, Artorius" userId="09db12ef-0cbb-4f0e-8304-e3bf209ab078" providerId="ADAL" clId="{77D6AF3F-7418-4BC0-9BAA-B2D80AFF9D62}" dt="2022-02-17T14:46:35.548" v="461" actId="26606"/>
          <ac:cxnSpMkLst>
            <pc:docMk/>
            <pc:sldMk cId="2371674411" sldId="110370"/>
            <ac:cxnSpMk id="3082" creationId="{DAE3ABC6-4042-4293-A7DF-F01181363B7E}"/>
          </ac:cxnSpMkLst>
        </pc:cxnChg>
      </pc:sldChg>
      <pc:sldChg chg="del">
        <pc:chgData name="Reyes, Artorius" userId="09db12ef-0cbb-4f0e-8304-e3bf209ab078" providerId="ADAL" clId="{77D6AF3F-7418-4BC0-9BAA-B2D80AFF9D62}" dt="2022-02-16T19:32:24.944" v="238" actId="2696"/>
        <pc:sldMkLst>
          <pc:docMk/>
          <pc:sldMk cId="2405529777" sldId="110370"/>
        </pc:sldMkLst>
      </pc:sldChg>
      <pc:sldChg chg="addSp modSp del mod modClrScheme chgLayout">
        <pc:chgData name="Reyes, Artorius" userId="09db12ef-0cbb-4f0e-8304-e3bf209ab078" providerId="ADAL" clId="{77D6AF3F-7418-4BC0-9BAA-B2D80AFF9D62}" dt="2022-02-17T14:20:39.639" v="241" actId="2696"/>
        <pc:sldMkLst>
          <pc:docMk/>
          <pc:sldMk cId="4070793499" sldId="110370"/>
        </pc:sldMkLst>
        <pc:spChg chg="add mod ord">
          <ac:chgData name="Reyes, Artorius" userId="09db12ef-0cbb-4f0e-8304-e3bf209ab078" providerId="ADAL" clId="{77D6AF3F-7418-4BC0-9BAA-B2D80AFF9D62}" dt="2022-02-16T19:32:49.726" v="239" actId="700"/>
          <ac:spMkLst>
            <pc:docMk/>
            <pc:sldMk cId="4070793499" sldId="110370"/>
            <ac:spMk id="3" creationId="{0CCE0761-F8A7-484D-B102-638374D1A7D9}"/>
          </ac:spMkLst>
        </pc:spChg>
        <pc:spChg chg="add mod ord">
          <ac:chgData name="Reyes, Artorius" userId="09db12ef-0cbb-4f0e-8304-e3bf209ab078" providerId="ADAL" clId="{77D6AF3F-7418-4BC0-9BAA-B2D80AFF9D62}" dt="2022-02-16T19:33:28.533" v="240" actId="1076"/>
          <ac:spMkLst>
            <pc:docMk/>
            <pc:sldMk cId="4070793499" sldId="110370"/>
            <ac:spMk id="4" creationId="{669C15DB-7E99-42EC-8166-D22DF93A9AF6}"/>
          </ac:spMkLst>
        </pc:spChg>
      </pc:sldChg>
      <pc:sldChg chg="addSp delSp modSp add mod setBg delDesignElem">
        <pc:chgData name="Reyes, Artorius" userId="09db12ef-0cbb-4f0e-8304-e3bf209ab078" providerId="ADAL" clId="{77D6AF3F-7418-4BC0-9BAA-B2D80AFF9D62}" dt="2022-02-17T14:58:07.341" v="635" actId="1076"/>
        <pc:sldMkLst>
          <pc:docMk/>
          <pc:sldMk cId="1487387777" sldId="110371"/>
        </pc:sldMkLst>
        <pc:spChg chg="add mod">
          <ac:chgData name="Reyes, Artorius" userId="09db12ef-0cbb-4f0e-8304-e3bf209ab078" providerId="ADAL" clId="{77D6AF3F-7418-4BC0-9BAA-B2D80AFF9D62}" dt="2022-02-17T14:57:59.923" v="634" actId="1076"/>
          <ac:spMkLst>
            <pc:docMk/>
            <pc:sldMk cId="1487387777" sldId="110371"/>
            <ac:spMk id="11" creationId="{4BBB81CC-835E-4CDE-90AA-DE26EFAA7332}"/>
          </ac:spMkLst>
        </pc:spChg>
        <pc:spChg chg="mod">
          <ac:chgData name="Reyes, Artorius" userId="09db12ef-0cbb-4f0e-8304-e3bf209ab078" providerId="ADAL" clId="{77D6AF3F-7418-4BC0-9BAA-B2D80AFF9D62}" dt="2022-02-17T14:58:07.341" v="635" actId="1076"/>
          <ac:spMkLst>
            <pc:docMk/>
            <pc:sldMk cId="1487387777" sldId="110371"/>
            <ac:spMk id="13" creationId="{00000000-0000-0000-0000-000000000000}"/>
          </ac:spMkLst>
        </pc:spChg>
        <pc:spChg chg="del mod">
          <ac:chgData name="Reyes, Artorius" userId="09db12ef-0cbb-4f0e-8304-e3bf209ab078" providerId="ADAL" clId="{77D6AF3F-7418-4BC0-9BAA-B2D80AFF9D62}" dt="2022-02-17T14:55:18.694" v="626" actId="21"/>
          <ac:spMkLst>
            <pc:docMk/>
            <pc:sldMk cId="1487387777" sldId="110371"/>
            <ac:spMk id="16" creationId="{4B6EF012-D884-42D0-A532-D513DB621BF6}"/>
          </ac:spMkLst>
        </pc:spChg>
        <pc:spChg chg="del">
          <ac:chgData name="Reyes, Artorius" userId="09db12ef-0cbb-4f0e-8304-e3bf209ab078" providerId="ADAL" clId="{77D6AF3F-7418-4BC0-9BAA-B2D80AFF9D62}" dt="2022-02-17T14:52:34.059" v="512"/>
          <ac:spMkLst>
            <pc:docMk/>
            <pc:sldMk cId="1487387777" sldId="110371"/>
            <ac:spMk id="97" creationId="{352BEC0E-22F8-46D0-9632-375DB541B06C}"/>
          </ac:spMkLst>
        </pc:spChg>
        <pc:spChg chg="del">
          <ac:chgData name="Reyes, Artorius" userId="09db12ef-0cbb-4f0e-8304-e3bf209ab078" providerId="ADAL" clId="{77D6AF3F-7418-4BC0-9BAA-B2D80AFF9D62}" dt="2022-02-17T14:52:34.059" v="512"/>
          <ac:spMkLst>
            <pc:docMk/>
            <pc:sldMk cId="1487387777" sldId="110371"/>
            <ac:spMk id="99" creationId="{3FCFB1DE-0B7E-48CC-BA90-B2AB0889F9D6}"/>
          </ac:spMkLst>
        </pc:spChg>
        <pc:picChg chg="mod">
          <ac:chgData name="Reyes, Artorius" userId="09db12ef-0cbb-4f0e-8304-e3bf209ab078" providerId="ADAL" clId="{77D6AF3F-7418-4BC0-9BAA-B2D80AFF9D62}" dt="2022-02-17T14:56:27.522" v="631" actId="1076"/>
          <ac:picMkLst>
            <pc:docMk/>
            <pc:sldMk cId="1487387777" sldId="110371"/>
            <ac:picMk id="15" creationId="{00000000-0000-0000-0000-000000000000}"/>
          </ac:picMkLst>
        </pc:picChg>
      </pc:sldChg>
      <pc:sldChg chg="addSp delSp modSp new del mod modClrScheme chgLayout">
        <pc:chgData name="Reyes, Artorius" userId="09db12ef-0cbb-4f0e-8304-e3bf209ab078" providerId="ADAL" clId="{77D6AF3F-7418-4BC0-9BAA-B2D80AFF9D62}" dt="2022-02-17T15:23:03.830" v="898" actId="47"/>
        <pc:sldMkLst>
          <pc:docMk/>
          <pc:sldMk cId="3016713057" sldId="110372"/>
        </pc:sldMkLst>
        <pc:spChg chg="del mod ord">
          <ac:chgData name="Reyes, Artorius" userId="09db12ef-0cbb-4f0e-8304-e3bf209ab078" providerId="ADAL" clId="{77D6AF3F-7418-4BC0-9BAA-B2D80AFF9D62}" dt="2022-02-17T15:22:15.278" v="897" actId="700"/>
          <ac:spMkLst>
            <pc:docMk/>
            <pc:sldMk cId="3016713057" sldId="110372"/>
            <ac:spMk id="2" creationId="{1AA0373C-0062-4345-9F11-F9981A402718}"/>
          </ac:spMkLst>
        </pc:spChg>
        <pc:spChg chg="del mod ord">
          <ac:chgData name="Reyes, Artorius" userId="09db12ef-0cbb-4f0e-8304-e3bf209ab078" providerId="ADAL" clId="{77D6AF3F-7418-4BC0-9BAA-B2D80AFF9D62}" dt="2022-02-17T15:22:15.278" v="897" actId="700"/>
          <ac:spMkLst>
            <pc:docMk/>
            <pc:sldMk cId="3016713057" sldId="110372"/>
            <ac:spMk id="3" creationId="{A361DAAF-E4C0-4888-9596-A6FDCDF76904}"/>
          </ac:spMkLst>
        </pc:spChg>
        <pc:spChg chg="add mod ord">
          <ac:chgData name="Reyes, Artorius" userId="09db12ef-0cbb-4f0e-8304-e3bf209ab078" providerId="ADAL" clId="{77D6AF3F-7418-4BC0-9BAA-B2D80AFF9D62}" dt="2022-02-17T15:22:15.278" v="897" actId="700"/>
          <ac:spMkLst>
            <pc:docMk/>
            <pc:sldMk cId="3016713057" sldId="110372"/>
            <ac:spMk id="4" creationId="{7BC449E1-0BE9-42A3-A6DA-537579B59FD0}"/>
          </ac:spMkLst>
        </pc:spChg>
        <pc:spChg chg="add mod ord">
          <ac:chgData name="Reyes, Artorius" userId="09db12ef-0cbb-4f0e-8304-e3bf209ab078" providerId="ADAL" clId="{77D6AF3F-7418-4BC0-9BAA-B2D80AFF9D62}" dt="2022-02-17T15:22:15.278" v="897" actId="700"/>
          <ac:spMkLst>
            <pc:docMk/>
            <pc:sldMk cId="3016713057" sldId="110372"/>
            <ac:spMk id="5" creationId="{C43CA275-A44D-4B89-98E0-7CAF488DD912}"/>
          </ac:spMkLst>
        </pc:spChg>
      </pc:sldChg>
      <pc:sldMasterChg chg="del delSldLayout">
        <pc:chgData name="Reyes, Artorius" userId="09db12ef-0cbb-4f0e-8304-e3bf209ab078" providerId="ADAL" clId="{77D6AF3F-7418-4BC0-9BAA-B2D80AFF9D62}" dt="2022-02-16T17:55:22.594" v="2" actId="2696"/>
        <pc:sldMasterMkLst>
          <pc:docMk/>
          <pc:sldMasterMk cId="3800354102" sldId="2147484263"/>
        </pc:sldMasterMkLst>
        <pc:sldLayoutChg chg="del">
          <pc:chgData name="Reyes, Artorius" userId="09db12ef-0cbb-4f0e-8304-e3bf209ab078" providerId="ADAL" clId="{77D6AF3F-7418-4BC0-9BAA-B2D80AFF9D62}" dt="2022-02-16T17:55:22.594" v="2" actId="2696"/>
          <pc:sldLayoutMkLst>
            <pc:docMk/>
            <pc:sldMasterMk cId="3800354102" sldId="2147484263"/>
            <pc:sldLayoutMk cId="2115274885" sldId="2147484264"/>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3041690767" sldId="2147484265"/>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460237284" sldId="2147484266"/>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962782343" sldId="2147484267"/>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2287223767" sldId="2147484268"/>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1694289484" sldId="2147484269"/>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992672071" sldId="2147484270"/>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3161193861" sldId="2147484271"/>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1596475656" sldId="2147484272"/>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2519403337" sldId="2147484273"/>
          </pc:sldLayoutMkLst>
        </pc:sldLayoutChg>
        <pc:sldLayoutChg chg="del">
          <pc:chgData name="Reyes, Artorius" userId="09db12ef-0cbb-4f0e-8304-e3bf209ab078" providerId="ADAL" clId="{77D6AF3F-7418-4BC0-9BAA-B2D80AFF9D62}" dt="2022-02-16T17:55:22.594" v="2" actId="2696"/>
          <pc:sldLayoutMkLst>
            <pc:docMk/>
            <pc:sldMasterMk cId="3800354102" sldId="2147484263"/>
            <pc:sldLayoutMk cId="3836782457" sldId="2147484274"/>
          </pc:sldLayoutMkLst>
        </pc:sldLayoutChg>
      </pc:sldMasterChg>
      <pc:sldMasterChg chg="delSldLayout">
        <pc:chgData name="Reyes, Artorius" userId="09db12ef-0cbb-4f0e-8304-e3bf209ab078" providerId="ADAL" clId="{77D6AF3F-7418-4BC0-9BAA-B2D80AFF9D62}" dt="2022-02-16T17:55:57.342" v="4" actId="2696"/>
        <pc:sldMasterMkLst>
          <pc:docMk/>
          <pc:sldMasterMk cId="4251440652" sldId="2147484288"/>
        </pc:sldMasterMkLst>
        <pc:sldLayoutChg chg="del">
          <pc:chgData name="Reyes, Artorius" userId="09db12ef-0cbb-4f0e-8304-e3bf209ab078" providerId="ADAL" clId="{77D6AF3F-7418-4BC0-9BAA-B2D80AFF9D62}" dt="2022-02-16T17:55:57.342" v="4" actId="2696"/>
          <pc:sldLayoutMkLst>
            <pc:docMk/>
            <pc:sldMasterMk cId="4251440652" sldId="2147484288"/>
            <pc:sldLayoutMk cId="4260338963" sldId="2147484292"/>
          </pc:sldLayoutMkLst>
        </pc:sldLayoutChg>
        <pc:sldLayoutChg chg="del">
          <pc:chgData name="Reyes, Artorius" userId="09db12ef-0cbb-4f0e-8304-e3bf209ab078" providerId="ADAL" clId="{77D6AF3F-7418-4BC0-9BAA-B2D80AFF9D62}" dt="2022-02-16T17:55:57.342" v="4" actId="2696"/>
          <pc:sldLayoutMkLst>
            <pc:docMk/>
            <pc:sldMasterMk cId="4251440652" sldId="2147484288"/>
            <pc:sldLayoutMk cId="2159167979" sldId="2147484293"/>
          </pc:sldLayoutMkLst>
        </pc:sldLayoutChg>
      </pc:sldMasterChg>
      <pc:sldMasterChg chg="del delSldLayout">
        <pc:chgData name="Reyes, Artorius" userId="09db12ef-0cbb-4f0e-8304-e3bf209ab078" providerId="ADAL" clId="{77D6AF3F-7418-4BC0-9BAA-B2D80AFF9D62}" dt="2022-02-17T14:20:39.639" v="241" actId="2696"/>
        <pc:sldMasterMkLst>
          <pc:docMk/>
          <pc:sldMasterMk cId="159093944" sldId="2147484309"/>
        </pc:sldMasterMkLst>
        <pc:sldLayoutChg chg="del">
          <pc:chgData name="Reyes, Artorius" userId="09db12ef-0cbb-4f0e-8304-e3bf209ab078" providerId="ADAL" clId="{77D6AF3F-7418-4BC0-9BAA-B2D80AFF9D62}" dt="2022-02-17T14:20:39.639" v="241" actId="2696"/>
          <pc:sldLayoutMkLst>
            <pc:docMk/>
            <pc:sldMasterMk cId="159093944" sldId="2147484309"/>
            <pc:sldLayoutMk cId="798756854" sldId="2147484310"/>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940790039" sldId="2147484311"/>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172182810" sldId="2147484312"/>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194630302" sldId="2147484313"/>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1519305265" sldId="2147484314"/>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24584976" sldId="2147484315"/>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414841227" sldId="2147484316"/>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3810739134" sldId="2147484317"/>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1061306185" sldId="2147484318"/>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3944203189" sldId="2147484319"/>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3117953752" sldId="2147484320"/>
          </pc:sldLayoutMkLst>
        </pc:sldLayoutChg>
        <pc:sldLayoutChg chg="del">
          <pc:chgData name="Reyes, Artorius" userId="09db12ef-0cbb-4f0e-8304-e3bf209ab078" providerId="ADAL" clId="{77D6AF3F-7418-4BC0-9BAA-B2D80AFF9D62}" dt="2022-02-17T14:20:39.639" v="241" actId="2696"/>
          <pc:sldLayoutMkLst>
            <pc:docMk/>
            <pc:sldMasterMk cId="159093944" sldId="2147484309"/>
            <pc:sldLayoutMk cId="3307747126" sldId="21474843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2"/>
            <a:ext cx="3054724"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t" anchorCtr="0" compatLnSpc="1">
            <a:prstTxWarp prst="textNoShape">
              <a:avLst/>
            </a:prstTxWarp>
          </a:bodyPr>
          <a:lstStyle>
            <a:lvl1pPr defTabSz="912281" eaLnBrk="0" hangingPunct="0">
              <a:defRPr sz="1200" b="0">
                <a:latin typeface="Times New Roman" charset="0"/>
                <a:ea typeface="ＭＳ Ｐゴシック" charset="0"/>
                <a:cs typeface="+mn-cs"/>
              </a:defRPr>
            </a:lvl1pPr>
          </a:lstStyle>
          <a:p>
            <a:pPr>
              <a:defRPr/>
            </a:pPr>
            <a:endParaRPr lang="en-US" dirty="0"/>
          </a:p>
        </p:txBody>
      </p:sp>
      <p:sp>
        <p:nvSpPr>
          <p:cNvPr id="16387" name="Rectangle 3"/>
          <p:cNvSpPr>
            <a:spLocks noGrp="1" noChangeArrowheads="1"/>
          </p:cNvSpPr>
          <p:nvPr>
            <p:ph type="dt" sz="quarter" idx="1"/>
          </p:nvPr>
        </p:nvSpPr>
        <p:spPr bwMode="auto">
          <a:xfrm>
            <a:off x="3968381" y="2"/>
            <a:ext cx="3054723"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t" anchorCtr="0" compatLnSpc="1">
            <a:prstTxWarp prst="textNoShape">
              <a:avLst/>
            </a:prstTxWarp>
          </a:bodyPr>
          <a:lstStyle>
            <a:lvl1pPr algn="r" defTabSz="912281" eaLnBrk="0" hangingPunct="0">
              <a:defRPr sz="1200" b="0">
                <a:latin typeface="Times New Roman" charset="0"/>
                <a:ea typeface="ＭＳ Ｐゴシック" charset="0"/>
                <a:cs typeface="+mn-cs"/>
              </a:defRPr>
            </a:lvl1pPr>
          </a:lstStyle>
          <a:p>
            <a:pPr>
              <a:defRPr/>
            </a:pPr>
            <a:endParaRPr lang="en-US" dirty="0"/>
          </a:p>
        </p:txBody>
      </p:sp>
      <p:sp>
        <p:nvSpPr>
          <p:cNvPr id="16388" name="Rectangle 4"/>
          <p:cNvSpPr>
            <a:spLocks noGrp="1" noChangeArrowheads="1"/>
          </p:cNvSpPr>
          <p:nvPr>
            <p:ph type="ftr" sz="quarter" idx="2"/>
          </p:nvPr>
        </p:nvSpPr>
        <p:spPr bwMode="auto">
          <a:xfrm>
            <a:off x="0" y="8851275"/>
            <a:ext cx="3054724"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b" anchorCtr="0" compatLnSpc="1">
            <a:prstTxWarp prst="textNoShape">
              <a:avLst/>
            </a:prstTxWarp>
          </a:bodyPr>
          <a:lstStyle>
            <a:lvl1pPr defTabSz="912281" eaLnBrk="0" hangingPunct="0">
              <a:defRPr sz="1200" b="0">
                <a:latin typeface="Times New Roman" charset="0"/>
                <a:ea typeface="ＭＳ Ｐゴシック" charset="0"/>
                <a:cs typeface="+mn-cs"/>
              </a:defRPr>
            </a:lvl1pPr>
          </a:lstStyle>
          <a:p>
            <a:pPr>
              <a:defRPr/>
            </a:pPr>
            <a:endParaRPr lang="en-US" dirty="0"/>
          </a:p>
        </p:txBody>
      </p:sp>
      <p:sp>
        <p:nvSpPr>
          <p:cNvPr id="16389" name="Rectangle 5"/>
          <p:cNvSpPr>
            <a:spLocks noGrp="1" noChangeArrowheads="1"/>
          </p:cNvSpPr>
          <p:nvPr>
            <p:ph type="sldNum" sz="quarter" idx="3"/>
          </p:nvPr>
        </p:nvSpPr>
        <p:spPr bwMode="auto">
          <a:xfrm>
            <a:off x="3968381" y="8851275"/>
            <a:ext cx="3054723"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b" anchorCtr="0" compatLnSpc="1">
            <a:prstTxWarp prst="textNoShape">
              <a:avLst/>
            </a:prstTxWarp>
          </a:bodyPr>
          <a:lstStyle>
            <a:lvl1pPr algn="r" defTabSz="912281" eaLnBrk="0" hangingPunct="0">
              <a:defRPr sz="1200" b="0">
                <a:latin typeface="Times New Roman" panose="02020603050405020304" pitchFamily="18" charset="0"/>
              </a:defRPr>
            </a:lvl1pPr>
          </a:lstStyle>
          <a:p>
            <a:pPr>
              <a:defRPr/>
            </a:pPr>
            <a:fld id="{A7548E7C-1CCA-49F0-A620-C02A072F2092}" type="slidenum">
              <a:rPr lang="en-US" altLang="en-US"/>
              <a:pPr>
                <a:defRPr/>
              </a:pPr>
              <a:t>‹#›</a:t>
            </a:fld>
            <a:endParaRPr lang="en-US" altLang="en-US" dirty="0"/>
          </a:p>
        </p:txBody>
      </p:sp>
    </p:spTree>
    <p:extLst>
      <p:ext uri="{BB962C8B-B14F-4D97-AF65-F5344CB8AC3E}">
        <p14:creationId xmlns:p14="http://schemas.microsoft.com/office/powerpoint/2010/main" val="3334840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2"/>
            <a:ext cx="3054724" cy="45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t" anchorCtr="0" compatLnSpc="1">
            <a:prstTxWarp prst="textNoShape">
              <a:avLst/>
            </a:prstTxWarp>
          </a:bodyPr>
          <a:lstStyle>
            <a:lvl1pPr defTabSz="912281" eaLnBrk="0" hangingPunct="0">
              <a:defRPr sz="1200" b="0">
                <a:latin typeface="Times New Roman" charset="0"/>
                <a:ea typeface="ＭＳ Ｐゴシック" charset="0"/>
                <a:cs typeface="+mn-cs"/>
              </a:defRPr>
            </a:lvl1pPr>
          </a:lstStyle>
          <a:p>
            <a:pPr>
              <a:defRPr/>
            </a:pPr>
            <a:endParaRPr lang="en-US" dirty="0"/>
          </a:p>
        </p:txBody>
      </p:sp>
      <p:sp>
        <p:nvSpPr>
          <p:cNvPr id="47107" name="Rectangle 3"/>
          <p:cNvSpPr>
            <a:spLocks noGrp="1" noChangeArrowheads="1"/>
          </p:cNvSpPr>
          <p:nvPr>
            <p:ph type="dt" idx="1"/>
          </p:nvPr>
        </p:nvSpPr>
        <p:spPr bwMode="auto">
          <a:xfrm>
            <a:off x="3968381" y="2"/>
            <a:ext cx="3054723" cy="45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t" anchorCtr="0" compatLnSpc="1">
            <a:prstTxWarp prst="textNoShape">
              <a:avLst/>
            </a:prstTxWarp>
          </a:bodyPr>
          <a:lstStyle>
            <a:lvl1pPr algn="r" defTabSz="912281" eaLnBrk="0" hangingPunct="0">
              <a:defRPr sz="1200" b="0">
                <a:latin typeface="Times New Roman" charset="0"/>
                <a:ea typeface="ＭＳ Ｐゴシック" charset="0"/>
                <a:cs typeface="+mn-cs"/>
              </a:defRPr>
            </a:lvl1pPr>
          </a:lstStyle>
          <a:p>
            <a:pPr>
              <a:defRPr/>
            </a:pPr>
            <a:endParaRPr lang="en-US" dirty="0"/>
          </a:p>
        </p:txBody>
      </p:sp>
      <p:sp>
        <p:nvSpPr>
          <p:cNvPr id="47108" name="Rectangle 4"/>
          <p:cNvSpPr>
            <a:spLocks noGrp="1" noRot="1" noChangeAspect="1" noChangeArrowheads="1" noTextEdit="1"/>
          </p:cNvSpPr>
          <p:nvPr>
            <p:ph type="sldImg" idx="2"/>
          </p:nvPr>
        </p:nvSpPr>
        <p:spPr bwMode="auto">
          <a:xfrm>
            <a:off x="382588" y="688975"/>
            <a:ext cx="6257925" cy="35194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7109" name="Rectangle 5"/>
          <p:cNvSpPr>
            <a:spLocks noGrp="1" noChangeArrowheads="1"/>
          </p:cNvSpPr>
          <p:nvPr>
            <p:ph type="body" sz="quarter" idx="3"/>
          </p:nvPr>
        </p:nvSpPr>
        <p:spPr bwMode="auto">
          <a:xfrm>
            <a:off x="916909" y="4438357"/>
            <a:ext cx="5189291" cy="420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876712"/>
            <a:ext cx="3054724"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b" anchorCtr="0" compatLnSpc="1">
            <a:prstTxWarp prst="textNoShape">
              <a:avLst/>
            </a:prstTxWarp>
          </a:bodyPr>
          <a:lstStyle>
            <a:lvl1pPr defTabSz="912281" eaLnBrk="0" hangingPunct="0">
              <a:defRPr sz="1200" b="0">
                <a:latin typeface="Times New Roman" charset="0"/>
                <a:ea typeface="ＭＳ Ｐゴシック" charset="0"/>
                <a:cs typeface="+mn-cs"/>
              </a:defRPr>
            </a:lvl1pPr>
          </a:lstStyle>
          <a:p>
            <a:pPr>
              <a:defRPr/>
            </a:pPr>
            <a:endParaRPr lang="en-US" dirty="0"/>
          </a:p>
        </p:txBody>
      </p:sp>
      <p:sp>
        <p:nvSpPr>
          <p:cNvPr id="47111" name="Rectangle 7"/>
          <p:cNvSpPr>
            <a:spLocks noGrp="1" noChangeArrowheads="1"/>
          </p:cNvSpPr>
          <p:nvPr>
            <p:ph type="sldNum" sz="quarter" idx="5"/>
          </p:nvPr>
        </p:nvSpPr>
        <p:spPr bwMode="auto">
          <a:xfrm>
            <a:off x="3968381" y="8876712"/>
            <a:ext cx="3054723" cy="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095" tIns="45548" rIns="91095" bIns="45548" numCol="1" anchor="b" anchorCtr="0" compatLnSpc="1">
            <a:prstTxWarp prst="textNoShape">
              <a:avLst/>
            </a:prstTxWarp>
          </a:bodyPr>
          <a:lstStyle>
            <a:lvl1pPr algn="r" defTabSz="912281" eaLnBrk="0" hangingPunct="0">
              <a:defRPr sz="1200" b="0">
                <a:latin typeface="Times New Roman" panose="02020603050405020304" pitchFamily="18" charset="0"/>
              </a:defRPr>
            </a:lvl1pPr>
          </a:lstStyle>
          <a:p>
            <a:pPr>
              <a:defRPr/>
            </a:pPr>
            <a:fld id="{0F7D7EED-A014-4AA7-935D-36F85B49CE3C}" type="slidenum">
              <a:rPr lang="en-US" altLang="en-US"/>
              <a:pPr>
                <a:defRPr/>
              </a:pPr>
              <a:t>‹#›</a:t>
            </a:fld>
            <a:endParaRPr lang="en-US" altLang="en-US" dirty="0"/>
          </a:p>
        </p:txBody>
      </p:sp>
    </p:spTree>
    <p:extLst>
      <p:ext uri="{BB962C8B-B14F-4D97-AF65-F5344CB8AC3E}">
        <p14:creationId xmlns:p14="http://schemas.microsoft.com/office/powerpoint/2010/main" val="1281524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4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4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4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2755"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Regular" charset="0"/>
                <a:ea typeface="+mn-ea"/>
                <a:cs typeface="+mn-cs"/>
              </a:rPr>
              <a:pPr marL="0" marR="0" lvl="0" indent="0" algn="r" defTabSz="91275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73722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Leadership and Community Protection Act (CLCPA)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29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40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comments can be submitted via the online public comment form, via email, and via U.S. mail. In addition, the Council will hold at least six public hearings across the State, both in-person and virtual, which will follow all appropriate COVID-19 health and safety guidelines. More details about the public hearings will be made available in early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78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60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44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60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76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25413828"/>
            <a:ext cx="5608320" cy="20793131"/>
          </a:xfrm>
          <a:prstGeom prst="rect">
            <a:avLst/>
          </a:prstGeom>
        </p:spPr>
        <p:txBody>
          <a:bodyPr/>
          <a:lstStyle/>
          <a:p>
            <a:pPr marL="0" lvl="1"/>
            <a:r>
              <a:rPr lang="en-US" b="1" dirty="0"/>
              <a:t>This form of outreach is provided by the Division in cooperation with OFPC.</a:t>
            </a:r>
          </a:p>
          <a:p>
            <a:pPr marL="0" lvl="1"/>
            <a:endParaRPr lang="en-US" dirty="0"/>
          </a:p>
          <a:p>
            <a:pPr marL="0" lvl="1"/>
            <a:endParaRPr lang="en-US" sz="21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1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25413828"/>
            <a:ext cx="5608320" cy="20793131"/>
          </a:xfrm>
          <a:prstGeom prst="rect">
            <a:avLst/>
          </a:prstGeom>
        </p:spPr>
        <p:txBody>
          <a:bodyPr/>
          <a:lstStyle/>
          <a:p>
            <a:pPr marL="0" lvl="1" defTabSz="1747641">
              <a:defRPr/>
            </a:pPr>
            <a:r>
              <a:rPr lang="en-US" b="1" dirty="0"/>
              <a:t>You can think of the Code Outreach Program, as the Technical Bulletin’s prolific little brother</a:t>
            </a:r>
          </a:p>
          <a:p>
            <a:pPr marL="0" lvl="1"/>
            <a:endParaRPr lang="en-US" b="1" dirty="0"/>
          </a:p>
          <a:p>
            <a:pPr marL="0" lvl="1"/>
            <a:r>
              <a:rPr lang="en-US" b="1" dirty="0"/>
              <a:t>The COPs are delivered to via email, somewhere around the beginning of every month.   </a:t>
            </a:r>
          </a:p>
          <a:p>
            <a:pPr marL="0" lvl="1"/>
            <a:endParaRPr lang="en-US" dirty="0"/>
          </a:p>
          <a:p>
            <a:pPr marL="0" lvl="1" defTabSz="1760574">
              <a:defRPr/>
            </a:pPr>
            <a:r>
              <a:rPr lang="en-US" sz="2100" b="1" dirty="0"/>
              <a:t>If you haven’t signed up yet, </a:t>
            </a:r>
          </a:p>
          <a:p>
            <a:pPr marL="327683" lvl="1" indent="-327683" defTabSz="1760574">
              <a:buFont typeface="Arial" panose="020B0604020202020204" pitchFamily="34" charset="0"/>
              <a:buChar char="•"/>
              <a:defRPr/>
            </a:pPr>
            <a:r>
              <a:rPr lang="en-US" sz="2100" b="1" dirty="0"/>
              <a:t>just go to the Division’s homepage, </a:t>
            </a:r>
          </a:p>
          <a:p>
            <a:pPr marL="327683" lvl="1" indent="-327683" defTabSz="1760574">
              <a:buFont typeface="Arial" panose="020B0604020202020204" pitchFamily="34" charset="0"/>
              <a:buChar char="•"/>
              <a:defRPr/>
            </a:pPr>
            <a:r>
              <a:rPr lang="en-US" sz="2100" b="1" dirty="0"/>
              <a:t>click the link on the right, that says Code Outreach Program, </a:t>
            </a:r>
          </a:p>
          <a:p>
            <a:pPr marL="327683" lvl="1" indent="-327683" defTabSz="1760574">
              <a:buFont typeface="Arial" panose="020B0604020202020204" pitchFamily="34" charset="0"/>
              <a:buChar char="•"/>
              <a:defRPr/>
            </a:pPr>
            <a:r>
              <a:rPr lang="en-US" sz="2100" b="1" dirty="0"/>
              <a:t>and then follow the instructions.  </a:t>
            </a:r>
          </a:p>
          <a:p>
            <a:pPr marL="0" lvl="1" defTabSz="1760574">
              <a:defRPr/>
            </a:pPr>
            <a:endParaRPr lang="en-US" sz="2100" dirty="0"/>
          </a:p>
          <a:p>
            <a:pPr marL="0" lvl="1" defTabSz="1760574">
              <a:defRPr/>
            </a:pPr>
            <a:r>
              <a:rPr lang="en-US" sz="2100" dirty="0"/>
              <a:t>(click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45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25413828"/>
            <a:ext cx="5608320" cy="20793131"/>
          </a:xfrm>
          <a:prstGeom prst="rect">
            <a:avLst/>
          </a:prstGeom>
        </p:spPr>
        <p:txBody>
          <a:bodyPr/>
          <a:lstStyle/>
          <a:p>
            <a:pPr marL="0" lvl="1"/>
            <a:endParaRPr lang="en-US" dirty="0"/>
          </a:p>
          <a:p>
            <a:pPr marL="0" lvl="1" defTabSz="1760574">
              <a:defRPr/>
            </a:pPr>
            <a:r>
              <a:rPr lang="en-US" sz="2100" b="1" dirty="0"/>
              <a:t>If you haven’t signed up yet, </a:t>
            </a:r>
          </a:p>
          <a:p>
            <a:pPr marL="327683" lvl="1" indent="-327683" defTabSz="1760574">
              <a:buFont typeface="Arial" panose="020B0604020202020204" pitchFamily="34" charset="0"/>
              <a:buChar char="•"/>
              <a:defRPr/>
            </a:pPr>
            <a:r>
              <a:rPr lang="en-US" sz="2100" b="1" dirty="0"/>
              <a:t>just go to the Division’s homepage, </a:t>
            </a:r>
          </a:p>
          <a:p>
            <a:pPr marL="327683" lvl="1" indent="-327683" defTabSz="1760574">
              <a:buFont typeface="Arial" panose="020B0604020202020204" pitchFamily="34" charset="0"/>
              <a:buChar char="•"/>
              <a:defRPr/>
            </a:pPr>
            <a:r>
              <a:rPr lang="en-US" sz="2100" b="1" dirty="0"/>
              <a:t>click the link on the right, that says Code Outreach Program, </a:t>
            </a:r>
          </a:p>
          <a:p>
            <a:pPr marL="327683" lvl="1" indent="-327683" defTabSz="1760574">
              <a:buFont typeface="Arial" panose="020B0604020202020204" pitchFamily="34" charset="0"/>
              <a:buChar char="•"/>
              <a:defRPr/>
            </a:pPr>
            <a:r>
              <a:rPr lang="en-US" sz="2100" b="1" dirty="0"/>
              <a:t>and then follow the instructions.  </a:t>
            </a:r>
          </a:p>
          <a:p>
            <a:pPr marL="0" lvl="1" defTabSz="1760574">
              <a:defRPr/>
            </a:pPr>
            <a:endParaRPr lang="en-US" sz="2100" dirty="0"/>
          </a:p>
          <a:p>
            <a:pPr marL="0" lvl="1" defTabSz="1760574">
              <a:defRPr/>
            </a:pPr>
            <a:r>
              <a:rPr lang="en-US" sz="2100" dirty="0"/>
              <a:t>(click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29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BDEEE-6C18-49AA-8181-72AAE5B11D69}"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82253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on to the </a:t>
            </a:r>
            <a:r>
              <a:rPr lang="en-US" dirty="0" err="1"/>
              <a:t>NY</a:t>
            </a:r>
            <a:r>
              <a:rPr lang="en-US" baseline="0" dirty="0" err="1"/>
              <a:t>Stretch</a:t>
            </a:r>
            <a:r>
              <a:rPr lang="en-US" baseline="0" dirty="0"/>
              <a:t> Code.  Again, this code is available on NYSERDA’s website.</a:t>
            </a:r>
            <a:endParaRPr lang="en-US" dirty="0"/>
          </a:p>
        </p:txBody>
      </p:sp>
    </p:spTree>
    <p:extLst>
      <p:ext uri="{BB962C8B-B14F-4D97-AF65-F5344CB8AC3E}">
        <p14:creationId xmlns:p14="http://schemas.microsoft.com/office/powerpoint/2010/main" val="84562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BDEEE-6C18-49AA-8181-72AAE5B11D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167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a:t>
            </a:r>
            <a:r>
              <a:rPr lang="en-US" baseline="0" dirty="0"/>
              <a:t> news- </a:t>
            </a:r>
            <a:r>
              <a:rPr lang="en-US" dirty="0"/>
              <a:t>There are no HVAC</a:t>
            </a:r>
            <a:r>
              <a:rPr lang="en-US" baseline="0" dirty="0"/>
              <a:t> changes in the Stretch Code for Commercial buildings.  Elevator requirement is only for new construction and elevators shafts of 75’ or more.  Comm. Equip. requirements align with Energy Star.</a:t>
            </a:r>
            <a:endParaRPr lang="en-US" dirty="0"/>
          </a:p>
        </p:txBody>
      </p:sp>
    </p:spTree>
    <p:extLst>
      <p:ext uri="{BB962C8B-B14F-4D97-AF65-F5344CB8AC3E}">
        <p14:creationId xmlns:p14="http://schemas.microsoft.com/office/powerpoint/2010/main" val="147962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LPD values were developed for ASHRAE Standard 189.1</a:t>
            </a:r>
            <a:r>
              <a:rPr lang="en-US" baseline="0" dirty="0"/>
              <a:t> and are significantly less than the current code requirements.</a:t>
            </a:r>
            <a:endParaRPr lang="en-US" dirty="0"/>
          </a:p>
        </p:txBody>
      </p:sp>
    </p:spTree>
    <p:extLst>
      <p:ext uri="{BB962C8B-B14F-4D97-AF65-F5344CB8AC3E}">
        <p14:creationId xmlns:p14="http://schemas.microsoft.com/office/powerpoint/2010/main" val="173974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Only under Appendix</a:t>
            </a:r>
            <a:r>
              <a:rPr lang="en-US" baseline="0" dirty="0"/>
              <a:t> G, conversion metrics came from NYSERDA.  Cogen can only take credit for their recovered energy.</a:t>
            </a:r>
            <a:endParaRPr lang="en-US" dirty="0"/>
          </a:p>
        </p:txBody>
      </p:sp>
    </p:spTree>
    <p:extLst>
      <p:ext uri="{BB962C8B-B14F-4D97-AF65-F5344CB8AC3E}">
        <p14:creationId xmlns:p14="http://schemas.microsoft.com/office/powerpoint/2010/main" val="69169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479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203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8049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3878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523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203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377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 your screen you will see today’s Agenda</a:t>
            </a:r>
          </a:p>
          <a:p>
            <a:r>
              <a:rPr lang="en-US" b="1" i="1" u="sng" dirty="0">
                <a:effectLst>
                  <a:outerShdw blurRad="38100" dist="38100" dir="2700000" algn="tl">
                    <a:srgbClr val="000000">
                      <a:alpha val="43137"/>
                    </a:srgbClr>
                  </a:outerShdw>
                </a:effectLst>
              </a:rPr>
              <a:t>We will be talking about…</a:t>
            </a:r>
          </a:p>
        </p:txBody>
      </p:sp>
      <p:sp>
        <p:nvSpPr>
          <p:cNvPr id="4" name="Slide Number Placeholder 3"/>
          <p:cNvSpPr>
            <a:spLocks noGrp="1"/>
          </p:cNvSpPr>
          <p:nvPr>
            <p:ph type="sldNum" sz="quarter" idx="10"/>
          </p:nvPr>
        </p:nvSpPr>
        <p:spPr/>
        <p:txBody>
          <a:bodyPr/>
          <a:lstStyle/>
          <a:p>
            <a:pPr marL="0" marR="0" lvl="0" indent="0" algn="r" defTabSz="1747448"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47448" rtl="0" eaLnBrk="1" fontAlgn="auto" latinLnBrk="0" hangingPunct="1">
                <a:lnSpc>
                  <a:spcPct val="100000"/>
                </a:lnSpc>
                <a:spcBef>
                  <a:spcPts val="0"/>
                </a:spcBef>
                <a:spcAft>
                  <a:spcPts val="0"/>
                </a:spcAft>
                <a:buClrTx/>
                <a:buSzTx/>
                <a:buFontTx/>
                <a:buNone/>
                <a:tabLst/>
                <a:defRPr/>
              </a:pPr>
              <a:t>3</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5632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306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BDEEE-6C18-49AA-8181-72AAE5B11D69}"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7547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Introduced by </a:t>
            </a:r>
            <a:r>
              <a:rPr lang="en-US" sz="1100" dirty="0" err="1"/>
              <a:t>Alicka</a:t>
            </a:r>
            <a:r>
              <a:rPr lang="en-US" sz="1100" dirty="0"/>
              <a:t> </a:t>
            </a:r>
            <a:r>
              <a:rPr lang="en-US" sz="1100" dirty="0" err="1"/>
              <a:t>Ampry</a:t>
            </a:r>
            <a:r>
              <a:rPr lang="en-US" sz="1100" dirty="0"/>
              <a:t>-Samuel, this bill is a proposal that moves to phase out high CO2-emitting equipment from new buildings, with exceptions.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834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For reference, Nat Gas is 53kg CO2/MMBTU. Be aware of Section 101.4.5, projects that increase the surface area of the building by more than 110%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5850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050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164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27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740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494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37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417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354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092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410442-BDBF-485B-B2DA-7E3C1216C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063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7BA5C-45BD-44A9-BCBB-4176DAE32A11}"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75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as a reminder for everyone here, the Uniform Code isn’t only found in a code book.  </a:t>
            </a:r>
          </a:p>
          <a:p>
            <a:endParaRPr lang="en-US" b="1" dirty="0"/>
          </a:p>
          <a:p>
            <a:r>
              <a:rPr lang="en-US" b="1" dirty="0"/>
              <a:t>The Department of State is sometimes required to amend the code between code cycles.  </a:t>
            </a:r>
          </a:p>
          <a:p>
            <a:endParaRPr lang="en-US" b="1" dirty="0"/>
          </a:p>
          <a:p>
            <a:r>
              <a:rPr lang="en-US" b="1" dirty="0"/>
              <a:t>When this happens, the amendments are, in some way, shape, or form, addressed in the NYCRR.</a:t>
            </a:r>
          </a:p>
          <a:p>
            <a:endParaRPr lang="en-US" b="1" dirty="0"/>
          </a:p>
          <a:p>
            <a:r>
              <a:rPr lang="en-US" b="1" dirty="0"/>
              <a:t>So, after the effective date of the new codes, any amendments to the codes will be incorporated into the NYCRR until the next code cycle comes along.</a:t>
            </a:r>
          </a:p>
          <a:p>
            <a:endParaRPr lang="en-US" b="1" dirty="0"/>
          </a:p>
          <a:p>
            <a:r>
              <a:rPr lang="en-US" b="1" dirty="0"/>
              <a:t>At the next code cycle, these amendments are normally incorporated into the new code books</a:t>
            </a:r>
          </a:p>
          <a:p>
            <a:endParaRPr lang="en-US" b="1" dirty="0"/>
          </a:p>
          <a:p>
            <a:r>
              <a:rPr lang="en-US" b="1" dirty="0"/>
              <a:t>So, this is the major reason that you really need to sign up for E-Bulletins.  </a:t>
            </a:r>
          </a:p>
          <a:p>
            <a:endParaRPr lang="en-US" b="1" dirty="0"/>
          </a:p>
          <a:p>
            <a:r>
              <a:rPr lang="en-US" b="1" dirty="0"/>
              <a:t>You need to stay current.</a:t>
            </a:r>
          </a:p>
        </p:txBody>
      </p:sp>
      <p:sp>
        <p:nvSpPr>
          <p:cNvPr id="4" name="Slide Number Placeholder 3"/>
          <p:cNvSpPr>
            <a:spLocks noGrp="1"/>
          </p:cNvSpPr>
          <p:nvPr>
            <p:ph type="sldNum" sz="quarter" idx="10"/>
          </p:nvPr>
        </p:nvSpPr>
        <p:spPr/>
        <p:txBody>
          <a:bodyPr/>
          <a:lstStyle/>
          <a:p>
            <a:pPr marL="0" marR="0" lvl="0" indent="0" algn="r" defTabSz="1747641" rtl="0" eaLnBrk="1" fontAlgn="auto" latinLnBrk="0" hangingPunct="1">
              <a:lnSpc>
                <a:spcPct val="100000"/>
              </a:lnSpc>
              <a:spcBef>
                <a:spcPts val="0"/>
              </a:spcBef>
              <a:spcAft>
                <a:spcPts val="0"/>
              </a:spcAft>
              <a:buClrTx/>
              <a:buSzTx/>
              <a:buFontTx/>
              <a:buNone/>
              <a:tabLst/>
              <a:defRPr/>
            </a:pPr>
            <a:fld id="{4847BA5C-45BD-44A9-BCBB-4176DAE32A11}"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47641" rtl="0" eaLnBrk="1" fontAlgn="auto" latinLnBrk="0" hangingPunct="1">
                <a:lnSpc>
                  <a:spcPct val="100000"/>
                </a:lnSpc>
                <a:spcBef>
                  <a:spcPts val="0"/>
                </a:spcBef>
                <a:spcAft>
                  <a:spcPts val="0"/>
                </a:spcAft>
                <a:buClrTx/>
                <a:buSzTx/>
                <a:buFontTx/>
                <a:buNone/>
                <a:tabLst/>
                <a:defRPr/>
              </a:pPr>
              <a:t>6</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5869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as a reminder for everyone here, the Energy Code isn’t only found in a code book.  </a:t>
            </a:r>
          </a:p>
          <a:p>
            <a:endParaRPr lang="en-US" b="1" dirty="0"/>
          </a:p>
          <a:p>
            <a:r>
              <a:rPr lang="en-US" b="1" dirty="0"/>
              <a:t>The Department of State is sometimes required to amend the code between code cycles.  </a:t>
            </a:r>
          </a:p>
          <a:p>
            <a:endParaRPr lang="en-US" b="1" dirty="0"/>
          </a:p>
          <a:p>
            <a:r>
              <a:rPr lang="en-US" b="1" dirty="0"/>
              <a:t>When this happens, the amendments are, in some way, shape, or form, addressed in the NYCRR.</a:t>
            </a:r>
          </a:p>
          <a:p>
            <a:endParaRPr lang="en-US" b="1" dirty="0"/>
          </a:p>
          <a:p>
            <a:r>
              <a:rPr lang="en-US" b="1" dirty="0"/>
              <a:t>So, after the effective date of the new codes, any amendments to the codes will be incorporated into the NYCRR until the next code cycle comes along.</a:t>
            </a:r>
          </a:p>
          <a:p>
            <a:endParaRPr lang="en-US" b="1" dirty="0"/>
          </a:p>
          <a:p>
            <a:r>
              <a:rPr lang="en-US" b="1" dirty="0"/>
              <a:t>At the next code cycle, these amendments are normally incorporated into the new code books</a:t>
            </a:r>
          </a:p>
          <a:p>
            <a:endParaRPr lang="en-US" b="1" dirty="0"/>
          </a:p>
          <a:p>
            <a:r>
              <a:rPr lang="en-US" b="1" dirty="0"/>
              <a:t>So, this is the major reason that you really need to sign up for E-Bulletins.  </a:t>
            </a:r>
          </a:p>
          <a:p>
            <a:endParaRPr lang="en-US" b="1" dirty="0"/>
          </a:p>
          <a:p>
            <a:r>
              <a:rPr lang="en-US" b="1" dirty="0"/>
              <a:t>You need to stay current.</a:t>
            </a:r>
          </a:p>
        </p:txBody>
      </p:sp>
      <p:sp>
        <p:nvSpPr>
          <p:cNvPr id="4" name="Slide Number Placeholder 3"/>
          <p:cNvSpPr>
            <a:spLocks noGrp="1"/>
          </p:cNvSpPr>
          <p:nvPr>
            <p:ph type="sldNum" sz="quarter" idx="10"/>
          </p:nvPr>
        </p:nvSpPr>
        <p:spPr/>
        <p:txBody>
          <a:bodyPr/>
          <a:lstStyle/>
          <a:p>
            <a:pPr marL="0" marR="0" lvl="0" indent="0" algn="r" defTabSz="1747641" rtl="0" eaLnBrk="1" fontAlgn="auto" latinLnBrk="0" hangingPunct="1">
              <a:lnSpc>
                <a:spcPct val="100000"/>
              </a:lnSpc>
              <a:spcBef>
                <a:spcPts val="0"/>
              </a:spcBef>
              <a:spcAft>
                <a:spcPts val="0"/>
              </a:spcAft>
              <a:buClrTx/>
              <a:buSzTx/>
              <a:buFontTx/>
              <a:buNone/>
              <a:tabLst/>
              <a:defRPr/>
            </a:pPr>
            <a:fld id="{4847BA5C-45BD-44A9-BCBB-4176DAE32A11}"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47641" rtl="0" eaLnBrk="1" fontAlgn="auto" latinLnBrk="0" hangingPunct="1">
                <a:lnSpc>
                  <a:spcPct val="100000"/>
                </a:lnSpc>
                <a:spcBef>
                  <a:spcPts val="0"/>
                </a:spcBef>
                <a:spcAft>
                  <a:spcPts val="0"/>
                </a:spcAft>
                <a:buClrTx/>
                <a:buSzTx/>
                <a:buFontTx/>
                <a:buNone/>
                <a:tabLst/>
                <a:defRPr/>
              </a:pPr>
              <a:t>7</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0754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7641">
              <a:defRPr/>
            </a:pPr>
            <a:r>
              <a:rPr lang="en-US" dirty="0">
                <a:cs typeface="Calibri" panose="020F0502020204030204"/>
              </a:rPr>
              <a:t>Two laws that make the Code Council the governing body for the Uniform Code and the Energy Code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32CD7-B834-4920-9F80-5E49ADFAA923}"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62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821" lvl="1"/>
            <a:r>
              <a:rPr lang="en-US" sz="2300" dirty="0"/>
              <a:t>State Agencies/Buildings under the custody of a State Agency</a:t>
            </a:r>
          </a:p>
          <a:p>
            <a:pPr marL="873821" lvl="1"/>
            <a:endParaRPr lang="en-US" sz="2300" dirty="0"/>
          </a:p>
          <a:p>
            <a:pPr marL="873821" lvl="1"/>
            <a:r>
              <a:rPr lang="en-US" sz="2300" dirty="0"/>
              <a:t>Currently on the 2018 I-Codes and ASHRAE 90.1-2016</a:t>
            </a:r>
          </a:p>
          <a:p>
            <a:pPr marL="327683" indent="-327683">
              <a:buFont typeface="Arial" panose="020B0604020202020204" pitchFamily="34" charset="0"/>
              <a:buChar char="•"/>
            </a:pPr>
            <a:endParaRPr lang="en-US" sz="2300"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32CD7-B834-4920-9F80-5E49ADFAA923}" type="slidenum">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8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Overlap in the Building Codes &amp; Energy Code</a:t>
            </a:r>
          </a:p>
          <a:p>
            <a:pPr lvl="1"/>
            <a:r>
              <a:rPr lang="en-US" b="1" dirty="0"/>
              <a:t>Electric ready</a:t>
            </a:r>
          </a:p>
          <a:p>
            <a:pPr lvl="1"/>
            <a:r>
              <a:rPr lang="en-US" b="1" dirty="0"/>
              <a:t>PV Systems</a:t>
            </a:r>
          </a:p>
          <a:p>
            <a:pPr lvl="1"/>
            <a:r>
              <a:rPr lang="en-US" b="1" dirty="0"/>
              <a:t>Equipment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94AEA-6F87-4D9E-8E28-B5DE06664672}"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31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4.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3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3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143448" y="841772"/>
            <a:ext cx="6857105" cy="1790700"/>
          </a:xfrm>
        </p:spPr>
        <p:txBody>
          <a:bodyPr anchor="b"/>
          <a:lstStyle>
            <a:lvl1pPr algn="ctr">
              <a:defRPr sz="4489"/>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143448" y="2701528"/>
            <a:ext cx="6857105"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96663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33479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6544387" y="273844"/>
            <a:ext cx="1970597"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629016" y="273844"/>
            <a:ext cx="5800788"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1378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143448" y="841772"/>
            <a:ext cx="6857105" cy="1790700"/>
          </a:xfrm>
        </p:spPr>
        <p:txBody>
          <a:bodyPr anchor="b"/>
          <a:lstStyle>
            <a:lvl1pPr algn="ctr">
              <a:defRPr sz="4489"/>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143448" y="2701528"/>
            <a:ext cx="6857105"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465125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051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624242" y="1282305"/>
            <a:ext cx="7885968" cy="2139553"/>
          </a:xfrm>
        </p:spPr>
        <p:txBody>
          <a:bodyPr anchor="b"/>
          <a:lstStyle>
            <a:lvl1pPr>
              <a:defRPr sz="4489"/>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624242" y="3442099"/>
            <a:ext cx="7885968" cy="1125140"/>
          </a:xfrm>
        </p:spPr>
        <p:txBody>
          <a:bodyPr/>
          <a:lstStyle>
            <a:lvl1pPr marL="0" indent="0">
              <a:buNone/>
              <a:defRPr sz="1795">
                <a:solidFill>
                  <a:schemeClr val="tx1">
                    <a:tint val="75000"/>
                  </a:schemeClr>
                </a:solidFill>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291353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629017" y="1369219"/>
            <a:ext cx="388509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4628695" y="1369219"/>
            <a:ext cx="388628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84125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630210" y="273846"/>
            <a:ext cx="7885969"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630209" y="1260872"/>
            <a:ext cx="3868386"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630209" y="1878806"/>
            <a:ext cx="3868386"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4628695" y="1260872"/>
            <a:ext cx="3887483"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4628695" y="1878806"/>
            <a:ext cx="388748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8112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71765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239569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630210" y="342900"/>
            <a:ext cx="2949331" cy="1200150"/>
          </a:xfrm>
        </p:spPr>
        <p:txBody>
          <a:bodyPr anchor="b"/>
          <a:lstStyle>
            <a:lvl1pPr>
              <a:defRPr sz="2394"/>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3887484" y="740571"/>
            <a:ext cx="4628695" cy="3655219"/>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630210" y="1543050"/>
            <a:ext cx="2949331"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23421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394739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630210" y="342900"/>
            <a:ext cx="2949331" cy="1200150"/>
          </a:xfrm>
        </p:spPr>
        <p:txBody>
          <a:bodyPr anchor="b"/>
          <a:lstStyle>
            <a:lvl1pPr>
              <a:defRPr sz="2394"/>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3887484" y="740571"/>
            <a:ext cx="4628695" cy="3655219"/>
          </a:xfrm>
        </p:spPr>
        <p:txBody>
          <a:bodyPr/>
          <a:lstStyle>
            <a:lvl1pPr marL="0" indent="0">
              <a:buNone/>
              <a:defRPr sz="2394"/>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630210" y="1543050"/>
            <a:ext cx="2949331"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5497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44901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6544387" y="273844"/>
            <a:ext cx="1970597"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629016" y="273844"/>
            <a:ext cx="5800788"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751575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pic>
        <p:nvPicPr>
          <p:cNvPr id="13" name="Picture 12" descr="A picture containing outdoor, building, blue, large&#10;&#10;Description automatically generated">
            <a:extLst>
              <a:ext uri="{FF2B5EF4-FFF2-40B4-BE49-F238E27FC236}">
                <a16:creationId xmlns:a16="http://schemas.microsoft.com/office/drawing/2014/main" id="{10C9D76C-47BD-BB48-9925-644C22474C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305716"/>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228601" y="381000"/>
            <a:ext cx="4106333" cy="2031126"/>
          </a:xfrm>
          <a:prstGeom prst="rect">
            <a:avLst/>
          </a:prstGeom>
        </p:spPr>
        <p:txBody>
          <a:bodyPr anchor="t"/>
          <a:lstStyle>
            <a:lvl1pPr>
              <a:lnSpc>
                <a:spcPct val="80000"/>
              </a:lnSpc>
              <a:defRPr sz="5400">
                <a:solidFill>
                  <a:schemeClr val="bg1"/>
                </a:solidFill>
              </a:defRPr>
            </a:lvl1pPr>
          </a:lstStyle>
          <a:p>
            <a:r>
              <a:rPr lang="en-US" dirty="0"/>
              <a:t>Click to </a:t>
            </a:r>
            <a:br>
              <a:rPr lang="en-US" dirty="0"/>
            </a:br>
            <a:r>
              <a:rPr lang="en-US" dirty="0"/>
              <a:t>edit Master title style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p:nvPr>
        </p:nvSpPr>
        <p:spPr>
          <a:xfrm>
            <a:off x="238646" y="4648127"/>
            <a:ext cx="3469754" cy="346472"/>
          </a:xfrm>
        </p:spPr>
        <p:txBody>
          <a:bodyPr anchor="b"/>
          <a:lstStyle>
            <a:lvl1pPr marL="0" indent="0">
              <a:buNone/>
              <a:defRPr b="1">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Click to edit Master text styles</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3794647" y="4633987"/>
            <a:ext cx="2496087" cy="346472"/>
          </a:xfrm>
        </p:spPr>
        <p:txBody>
          <a:bodyPr anchor="b"/>
          <a:lstStyle>
            <a:lvl1pPr marL="0" indent="0">
              <a:buNone/>
              <a:defRPr sz="1200" b="0">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Date</a:t>
            </a:r>
          </a:p>
        </p:txBody>
      </p:sp>
      <p:pic>
        <p:nvPicPr>
          <p:cNvPr id="11" name="Picture 10" descr="A picture containing object, sitting, clock, laptop&#10;&#10;Description automatically generated">
            <a:extLst>
              <a:ext uri="{FF2B5EF4-FFF2-40B4-BE49-F238E27FC236}">
                <a16:creationId xmlns:a16="http://schemas.microsoft.com/office/drawing/2014/main" id="{126475A3-C637-BD46-900B-461372B015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5538" y="4504666"/>
            <a:ext cx="1301202" cy="453098"/>
          </a:xfrm>
          <a:prstGeom prst="rect">
            <a:avLst/>
          </a:prstGeom>
        </p:spPr>
      </p:pic>
    </p:spTree>
    <p:extLst>
      <p:ext uri="{BB962C8B-B14F-4D97-AF65-F5344CB8AC3E}">
        <p14:creationId xmlns:p14="http://schemas.microsoft.com/office/powerpoint/2010/main" val="2424370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5858B3-666F-2345-9253-A5B8368C9B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414589" y="-2414588"/>
            <a:ext cx="4314824" cy="9144002"/>
          </a:xfrm>
          <a:prstGeom prst="rect">
            <a:avLst/>
          </a:prstGeom>
        </p:spPr>
      </p:pic>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228601" y="1924982"/>
            <a:ext cx="4106333" cy="2031126"/>
          </a:xfrm>
          <a:prstGeom prst="rect">
            <a:avLst/>
          </a:prstGeom>
        </p:spPr>
        <p:txBody>
          <a:bodyPr anchor="b"/>
          <a:lstStyle>
            <a:lvl1pPr>
              <a:lnSpc>
                <a:spcPct val="80000"/>
              </a:lnSpc>
              <a:defRPr sz="5400">
                <a:solidFill>
                  <a:schemeClr val="bg1"/>
                </a:solidFill>
              </a:defRPr>
            </a:lvl1pPr>
          </a:lstStyle>
          <a:p>
            <a:r>
              <a:rPr lang="en-US" dirty="0"/>
              <a:t>Click to </a:t>
            </a:r>
            <a:br>
              <a:rPr lang="en-US" dirty="0"/>
            </a:br>
            <a:r>
              <a:rPr lang="en-US" dirty="0"/>
              <a:t>edit Master title style</a:t>
            </a:r>
          </a:p>
        </p:txBody>
      </p:sp>
      <p:sp>
        <p:nvSpPr>
          <p:cNvPr id="14" name="Text Placeholder 13">
            <a:extLst>
              <a:ext uri="{FF2B5EF4-FFF2-40B4-BE49-F238E27FC236}">
                <a16:creationId xmlns:a16="http://schemas.microsoft.com/office/drawing/2014/main" id="{72A4D4B4-856F-E24A-9945-537B7062FCD4}"/>
              </a:ext>
            </a:extLst>
          </p:cNvPr>
          <p:cNvSpPr>
            <a:spLocks noGrp="1"/>
          </p:cNvSpPr>
          <p:nvPr>
            <p:ph type="body" sz="quarter" idx="10"/>
          </p:nvPr>
        </p:nvSpPr>
        <p:spPr>
          <a:xfrm>
            <a:off x="238646" y="4648127"/>
            <a:ext cx="3469754" cy="346472"/>
          </a:xfrm>
        </p:spPr>
        <p:txBody>
          <a:bodyPr anchor="b"/>
          <a:lstStyle>
            <a:lvl1pPr marL="0" indent="0">
              <a:buNone/>
              <a:defRPr b="1">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Click to edit Master text styles</a:t>
            </a:r>
          </a:p>
        </p:txBody>
      </p:sp>
      <p:sp>
        <p:nvSpPr>
          <p:cNvPr id="15" name="Text Placeholder 13">
            <a:extLst>
              <a:ext uri="{FF2B5EF4-FFF2-40B4-BE49-F238E27FC236}">
                <a16:creationId xmlns:a16="http://schemas.microsoft.com/office/drawing/2014/main" id="{742CF330-137D-8B44-B571-15E49972797C}"/>
              </a:ext>
            </a:extLst>
          </p:cNvPr>
          <p:cNvSpPr>
            <a:spLocks noGrp="1"/>
          </p:cNvSpPr>
          <p:nvPr>
            <p:ph type="body" sz="quarter" idx="11" hasCustomPrompt="1"/>
          </p:nvPr>
        </p:nvSpPr>
        <p:spPr>
          <a:xfrm>
            <a:off x="3794647" y="4633987"/>
            <a:ext cx="2496087" cy="346472"/>
          </a:xfrm>
        </p:spPr>
        <p:txBody>
          <a:bodyPr anchor="b"/>
          <a:lstStyle>
            <a:lvl1pPr marL="0" indent="0">
              <a:buNone/>
              <a:defRPr sz="1200" b="0">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Date</a:t>
            </a:r>
          </a:p>
        </p:txBody>
      </p:sp>
      <p:pic>
        <p:nvPicPr>
          <p:cNvPr id="11" name="Picture 10" descr="A picture containing object, sitting, clock, laptop&#10;&#10;Description automatically generated">
            <a:extLst>
              <a:ext uri="{FF2B5EF4-FFF2-40B4-BE49-F238E27FC236}">
                <a16:creationId xmlns:a16="http://schemas.microsoft.com/office/drawing/2014/main" id="{126475A3-C637-BD46-900B-461372B015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5538" y="4504666"/>
            <a:ext cx="1301202" cy="453098"/>
          </a:xfrm>
          <a:prstGeom prst="rect">
            <a:avLst/>
          </a:prstGeom>
        </p:spPr>
      </p:pic>
    </p:spTree>
    <p:extLst>
      <p:ext uri="{BB962C8B-B14F-4D97-AF65-F5344CB8AC3E}">
        <p14:creationId xmlns:p14="http://schemas.microsoft.com/office/powerpoint/2010/main" val="4729387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FADEF7-0184-DC45-A15A-6D30C381808C}"/>
              </a:ext>
            </a:extLst>
          </p:cNvPr>
          <p:cNvSpPr>
            <a:spLocks noGrp="1"/>
          </p:cNvSpPr>
          <p:nvPr>
            <p:ph type="pic" sz="quarter" idx="12"/>
          </p:nvPr>
        </p:nvSpPr>
        <p:spPr>
          <a:xfrm>
            <a:off x="0" y="0"/>
            <a:ext cx="9144000" cy="4312444"/>
          </a:xfrm>
          <a:solidFill>
            <a:schemeClr val="tx2"/>
          </a:solidFill>
        </p:spPr>
        <p:txBody>
          <a:bodyPr/>
          <a:lstStyle>
            <a:lvl1pPr>
              <a:defRPr>
                <a:solidFill>
                  <a:schemeClr val="bg1"/>
                </a:solidFill>
              </a:defRPr>
            </a:lvl1pPr>
          </a:lstStyle>
          <a:p>
            <a:endParaRPr lang="en-US" dirty="0"/>
          </a:p>
        </p:txBody>
      </p:sp>
      <p:sp>
        <p:nvSpPr>
          <p:cNvPr id="12" name="Title 11">
            <a:extLst>
              <a:ext uri="{FF2B5EF4-FFF2-40B4-BE49-F238E27FC236}">
                <a16:creationId xmlns:a16="http://schemas.microsoft.com/office/drawing/2014/main" id="{94FF8B27-6F82-C240-BF26-0EFF3A429E3D}"/>
              </a:ext>
            </a:extLst>
          </p:cNvPr>
          <p:cNvSpPr>
            <a:spLocks noGrp="1"/>
          </p:cNvSpPr>
          <p:nvPr>
            <p:ph type="title" hasCustomPrompt="1"/>
          </p:nvPr>
        </p:nvSpPr>
        <p:spPr>
          <a:xfrm>
            <a:off x="228601" y="3536076"/>
            <a:ext cx="4106333" cy="514350"/>
          </a:xfrm>
          <a:prstGeom prst="rect">
            <a:avLst/>
          </a:prstGeom>
        </p:spPr>
        <p:txBody>
          <a:bodyPr anchor="b"/>
          <a:lstStyle>
            <a:lvl1pPr>
              <a:lnSpc>
                <a:spcPct val="80000"/>
              </a:lnSpc>
              <a:defRPr sz="5400">
                <a:solidFill>
                  <a:schemeClr val="bg1"/>
                </a:solidFill>
              </a:defRPr>
            </a:lvl1pPr>
          </a:lstStyle>
          <a:p>
            <a:r>
              <a:rPr lang="en-US" dirty="0"/>
              <a:t>Click to </a:t>
            </a:r>
            <a:br>
              <a:rPr lang="en-US" dirty="0"/>
            </a:br>
            <a:r>
              <a:rPr lang="en-US" dirty="0"/>
              <a:t>edit Master title style</a:t>
            </a:r>
          </a:p>
        </p:txBody>
      </p:sp>
      <p:sp>
        <p:nvSpPr>
          <p:cNvPr id="9" name="Text Placeholder 13">
            <a:extLst>
              <a:ext uri="{FF2B5EF4-FFF2-40B4-BE49-F238E27FC236}">
                <a16:creationId xmlns:a16="http://schemas.microsoft.com/office/drawing/2014/main" id="{1CCB9230-3C36-DB49-88FD-E62350F47439}"/>
              </a:ext>
            </a:extLst>
          </p:cNvPr>
          <p:cNvSpPr>
            <a:spLocks noGrp="1"/>
          </p:cNvSpPr>
          <p:nvPr>
            <p:ph type="body" sz="quarter" idx="10"/>
          </p:nvPr>
        </p:nvSpPr>
        <p:spPr>
          <a:xfrm>
            <a:off x="238646" y="4648127"/>
            <a:ext cx="3469754" cy="346472"/>
          </a:xfrm>
        </p:spPr>
        <p:txBody>
          <a:bodyPr anchor="b"/>
          <a:lstStyle>
            <a:lvl1pPr marL="0" indent="0">
              <a:buNone/>
              <a:defRPr b="1">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Click to edit Master text styles</a:t>
            </a:r>
          </a:p>
        </p:txBody>
      </p:sp>
      <p:sp>
        <p:nvSpPr>
          <p:cNvPr id="11" name="Text Placeholder 13">
            <a:extLst>
              <a:ext uri="{FF2B5EF4-FFF2-40B4-BE49-F238E27FC236}">
                <a16:creationId xmlns:a16="http://schemas.microsoft.com/office/drawing/2014/main" id="{D8BE5D51-33AF-5C41-BE40-8A0FE115741E}"/>
              </a:ext>
            </a:extLst>
          </p:cNvPr>
          <p:cNvSpPr>
            <a:spLocks noGrp="1"/>
          </p:cNvSpPr>
          <p:nvPr>
            <p:ph type="body" sz="quarter" idx="11" hasCustomPrompt="1"/>
          </p:nvPr>
        </p:nvSpPr>
        <p:spPr>
          <a:xfrm>
            <a:off x="3794647" y="4633987"/>
            <a:ext cx="2496087" cy="346472"/>
          </a:xfrm>
        </p:spPr>
        <p:txBody>
          <a:bodyPr anchor="b"/>
          <a:lstStyle>
            <a:lvl1pPr marL="0" indent="0">
              <a:buNone/>
              <a:defRPr sz="1200" b="0">
                <a:solidFill>
                  <a:schemeClr val="tx1"/>
                </a:solidFill>
              </a:defRPr>
            </a:lvl1pPr>
            <a:lvl2pPr marL="240030" indent="0">
              <a:buNone/>
              <a:defRPr b="1"/>
            </a:lvl2pPr>
            <a:lvl3pPr marL="480060" indent="0">
              <a:buNone/>
              <a:defRPr b="1"/>
            </a:lvl3pPr>
            <a:lvl4pPr marL="688958" indent="0">
              <a:buNone/>
              <a:defRPr b="1"/>
            </a:lvl4pPr>
            <a:lvl5pPr marL="922316" indent="0">
              <a:buNone/>
              <a:defRPr b="1"/>
            </a:lvl5pPr>
          </a:lstStyle>
          <a:p>
            <a:pPr lvl="0"/>
            <a:r>
              <a:rPr lang="en-US" dirty="0"/>
              <a:t>Date</a:t>
            </a:r>
          </a:p>
        </p:txBody>
      </p:sp>
      <p:pic>
        <p:nvPicPr>
          <p:cNvPr id="8" name="Picture 7" descr="A picture containing object, sitting, clock, laptop&#10;&#10;Description automatically generated">
            <a:extLst>
              <a:ext uri="{FF2B5EF4-FFF2-40B4-BE49-F238E27FC236}">
                <a16:creationId xmlns:a16="http://schemas.microsoft.com/office/drawing/2014/main" id="{BD323636-BF59-6C43-A628-151F1E2468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5538" y="4504666"/>
            <a:ext cx="1301202" cy="453098"/>
          </a:xfrm>
          <a:prstGeom prst="rect">
            <a:avLst/>
          </a:prstGeom>
        </p:spPr>
      </p:pic>
    </p:spTree>
    <p:extLst>
      <p:ext uri="{BB962C8B-B14F-4D97-AF65-F5344CB8AC3E}">
        <p14:creationId xmlns:p14="http://schemas.microsoft.com/office/powerpoint/2010/main" val="33217581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AE607D-41ED-0543-9AFF-4451D3F64BCC}"/>
              </a:ext>
            </a:extLst>
          </p:cNvPr>
          <p:cNvSpPr>
            <a:spLocks noGrp="1"/>
          </p:cNvSpPr>
          <p:nvPr>
            <p:ph type="body" sz="quarter" idx="10"/>
          </p:nvPr>
        </p:nvSpPr>
        <p:spPr>
          <a:xfrm>
            <a:off x="171451" y="2933159"/>
            <a:ext cx="4050506" cy="1449429"/>
          </a:xfrm>
        </p:spPr>
        <p:txBody>
          <a:bodyPr vert="horz" lIns="0" tIns="0" rIns="0" bIns="0" rtlCol="0" anchor="t">
            <a:noAutofit/>
          </a:bodyPr>
          <a:lstStyle>
            <a:lvl1pPr>
              <a:defRPr lang="en-US" sz="1050" smtClean="0">
                <a:ea typeface="Verdana" panose="020B0604030504040204" pitchFamily="34" charset="0"/>
              </a:defRPr>
            </a:lvl1pPr>
            <a:lvl2pPr>
              <a:defRPr lang="en-US" smtClean="0">
                <a:latin typeface="+mn-lt"/>
                <a:cs typeface="+mn-cs"/>
              </a:defRPr>
            </a:lvl2pPr>
            <a:lvl3pPr>
              <a:defRPr lang="en-US" sz="1350" smtClean="0">
                <a:latin typeface="+mn-lt"/>
                <a:cs typeface="+mn-cs"/>
              </a:defRPr>
            </a:lvl3pPr>
            <a:lvl4pPr>
              <a:defRPr lang="en-US" sz="1350" smtClean="0">
                <a:latin typeface="+mn-lt"/>
                <a:cs typeface="+mn-cs"/>
              </a:defRPr>
            </a:lvl4pPr>
            <a:lvl5pPr>
              <a:defRPr lang="en-US" sz="1350">
                <a:latin typeface="+mn-lt"/>
                <a:cs typeface="+mn-cs"/>
              </a:defRPr>
            </a:lvl5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pic>
        <p:nvPicPr>
          <p:cNvPr id="10" name="Picture 9" descr="A picture containing road, scene, grass, track&#10;&#10;Description automatically generated">
            <a:extLst>
              <a:ext uri="{FF2B5EF4-FFF2-40B4-BE49-F238E27FC236}">
                <a16:creationId xmlns:a16="http://schemas.microsoft.com/office/drawing/2014/main" id="{ABAADAF6-56C7-0644-8FA6-91E8666279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6425" y="0"/>
            <a:ext cx="4577576" cy="5143500"/>
          </a:xfrm>
          <a:prstGeom prst="rect">
            <a:avLst/>
          </a:prstGeom>
        </p:spPr>
      </p:pic>
      <p:sp>
        <p:nvSpPr>
          <p:cNvPr id="2" name="Title 1">
            <a:extLst>
              <a:ext uri="{FF2B5EF4-FFF2-40B4-BE49-F238E27FC236}">
                <a16:creationId xmlns:a16="http://schemas.microsoft.com/office/drawing/2014/main" id="{A2AD8A92-35EE-B840-83EB-1CED4F73121A}"/>
              </a:ext>
            </a:extLst>
          </p:cNvPr>
          <p:cNvSpPr>
            <a:spLocks noGrp="1"/>
          </p:cNvSpPr>
          <p:nvPr>
            <p:ph type="title" hasCustomPrompt="1"/>
          </p:nvPr>
        </p:nvSpPr>
        <p:spPr>
          <a:xfrm>
            <a:off x="171450" y="896540"/>
            <a:ext cx="4050030" cy="1329627"/>
          </a:xfrm>
          <a:prstGeom prst="rect">
            <a:avLst/>
          </a:prstGeom>
        </p:spPr>
        <p:txBody>
          <a:bodyPr vert="horz" lIns="0" tIns="0" rIns="0" bIns="0" rtlCol="0" anchor="b">
            <a:noAutofit/>
          </a:bodyPr>
          <a:lstStyle>
            <a:lvl1pPr>
              <a:defRPr lang="en-US" sz="2250" b="0">
                <a:solidFill>
                  <a:srgbClr val="6400FF"/>
                </a:solidFill>
                <a:ea typeface="Verdana" panose="020B0604030504040204" pitchFamily="34" charset="0"/>
              </a:defRPr>
            </a:lvl1pPr>
          </a:lstStyle>
          <a:p>
            <a:pPr marL="0" marR="0" lvl="0" indent="0" defTabSz="685800" eaLnBrk="1" fontAlgn="auto" latinLnBrk="0" hangingPunct="1">
              <a:lnSpc>
                <a:spcPct val="90000"/>
              </a:lnSpc>
              <a:spcAft>
                <a:spcPts val="0"/>
              </a:spcAft>
              <a:buClrTx/>
              <a:buSzTx/>
              <a:buFontTx/>
              <a:buNone/>
              <a:tabLst/>
            </a:pPr>
            <a:r>
              <a:rPr lang="en-US" dirty="0"/>
              <a:t>Overview Title</a:t>
            </a:r>
          </a:p>
        </p:txBody>
      </p:sp>
      <p:sp>
        <p:nvSpPr>
          <p:cNvPr id="5" name="Title 1">
            <a:extLst>
              <a:ext uri="{FF2B5EF4-FFF2-40B4-BE49-F238E27FC236}">
                <a16:creationId xmlns:a16="http://schemas.microsoft.com/office/drawing/2014/main" id="{B338B706-3EC6-A448-BF3A-B96A8B03FCB8}"/>
              </a:ext>
            </a:extLst>
          </p:cNvPr>
          <p:cNvSpPr txBox="1">
            <a:spLocks/>
          </p:cNvSpPr>
          <p:nvPr userDrawn="1"/>
        </p:nvSpPr>
        <p:spPr>
          <a:xfrm>
            <a:off x="171450" y="171450"/>
            <a:ext cx="4067175" cy="24003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cap="all" dirty="0">
                <a:latin typeface="Arial" panose="020B0604020202020204" pitchFamily="34" charset="0"/>
                <a:ea typeface="Verdana" panose="020B0604030504040204" pitchFamily="34" charset="0"/>
                <a:cs typeface="Arial" panose="020B0604020202020204" pitchFamily="34" charset="0"/>
              </a:rPr>
              <a:t>CORPORATE OVERVIEW</a:t>
            </a:r>
          </a:p>
          <a:p>
            <a:pPr>
              <a:defRPr/>
            </a:pPr>
            <a:r>
              <a:rPr lang="en-US" sz="900" b="1" cap="all" dirty="0">
                <a:latin typeface="Arial" panose="020B0604020202020204" pitchFamily="34" charset="0"/>
                <a:ea typeface="Verdana" panose="020B0604030504040204" pitchFamily="34" charset="0"/>
                <a:cs typeface="Arial" panose="020B0604020202020204" pitchFamily="34" charset="0"/>
              </a:rPr>
              <a:t>INTRODUCTION</a:t>
            </a:r>
          </a:p>
        </p:txBody>
      </p:sp>
      <p:pic>
        <p:nvPicPr>
          <p:cNvPr id="8" name="Picture 7">
            <a:extLst>
              <a:ext uri="{FF2B5EF4-FFF2-40B4-BE49-F238E27FC236}">
                <a16:creationId xmlns:a16="http://schemas.microsoft.com/office/drawing/2014/main" id="{93298397-657D-6D42-8EA5-736A5D9C9A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12382" y="4603939"/>
            <a:ext cx="1021842" cy="355820"/>
          </a:xfrm>
          <a:prstGeom prst="rect">
            <a:avLst/>
          </a:prstGeom>
        </p:spPr>
      </p:pic>
    </p:spTree>
    <p:extLst>
      <p:ext uri="{BB962C8B-B14F-4D97-AF65-F5344CB8AC3E}">
        <p14:creationId xmlns:p14="http://schemas.microsoft.com/office/powerpoint/2010/main" val="4292905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 custo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CE07C4-7AA6-8C46-8304-6F7B9FC9C667}"/>
              </a:ext>
            </a:extLst>
          </p:cNvPr>
          <p:cNvSpPr>
            <a:spLocks noGrp="1"/>
          </p:cNvSpPr>
          <p:nvPr>
            <p:ph type="pic" sz="quarter" idx="11"/>
          </p:nvPr>
        </p:nvSpPr>
        <p:spPr>
          <a:xfrm>
            <a:off x="4572000" y="0"/>
            <a:ext cx="4572000" cy="5143500"/>
          </a:xfrm>
          <a:solidFill>
            <a:schemeClr val="tx2"/>
          </a:solidFill>
        </p:spPr>
        <p:txBody>
          <a:bodyPr/>
          <a:lstStyle>
            <a:lvl1pPr>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37E94B9E-604E-3C4F-8011-099A74015BB5}"/>
              </a:ext>
            </a:extLst>
          </p:cNvPr>
          <p:cNvSpPr>
            <a:spLocks noGrp="1"/>
          </p:cNvSpPr>
          <p:nvPr>
            <p:ph type="body" sz="quarter" idx="12"/>
          </p:nvPr>
        </p:nvSpPr>
        <p:spPr>
          <a:xfrm>
            <a:off x="171450" y="171450"/>
            <a:ext cx="5139929" cy="186929"/>
          </a:xfrm>
        </p:spPr>
        <p:txBody>
          <a:bodyPr vert="horz" lIns="0" tIns="0" rIns="0" bIns="0" rtlCol="0" anchor="t">
            <a:noAutofit/>
          </a:bodyPr>
          <a:lstStyle>
            <a:lvl1pPr>
              <a:defRPr lang="en-US" sz="900" cap="all" smtClean="0">
                <a:latin typeface="+mj-lt"/>
                <a:ea typeface="Verdana" panose="020B0604030504040204" pitchFamily="34" charset="0"/>
                <a:cs typeface="+mj-cs"/>
              </a:defRPr>
            </a:lvl1pPr>
            <a:lvl2pPr>
              <a:defRPr lang="en-US" sz="2800" b="1" smtClean="0">
                <a:latin typeface="Arial" charset="0"/>
                <a:cs typeface="Arial" charset="0"/>
              </a:defRPr>
            </a:lvl2pPr>
            <a:lvl3pPr>
              <a:defRPr lang="en-US" sz="2800" b="1" smtClean="0">
                <a:latin typeface="Arial" charset="0"/>
                <a:cs typeface="Arial" charset="0"/>
              </a:defRPr>
            </a:lvl3pPr>
            <a:lvl4pPr>
              <a:defRPr lang="en-US" sz="2800" b="1" smtClean="0">
                <a:latin typeface="Arial" charset="0"/>
                <a:cs typeface="Arial" charset="0"/>
              </a:defRPr>
            </a:lvl4pPr>
            <a:lvl5pPr>
              <a:defRPr lang="en-US" sz="2800" b="1">
                <a:latin typeface="Arial" charset="0"/>
                <a:cs typeface="Arial" charset="0"/>
              </a:defRPr>
            </a:lvl5pPr>
          </a:lstStyle>
          <a:p>
            <a:pPr marL="0" lvl="0" indent="0" defTabSz="685800" eaLnBrk="1" fontAlgn="auto" latinLnBrk="0" hangingPunct="1">
              <a:lnSpc>
                <a:spcPct val="90000"/>
              </a:lnSpc>
              <a:spcBef>
                <a:spcPct val="0"/>
              </a:spcBef>
              <a:spcAft>
                <a:spcPts val="0"/>
              </a:spcAft>
              <a:buClrTx/>
              <a:buSzTx/>
              <a:buFontTx/>
              <a:buNone/>
            </a:pPr>
            <a:r>
              <a:rPr lang="en-US" dirty="0"/>
              <a:t>Click to edit Master text styles</a:t>
            </a:r>
          </a:p>
        </p:txBody>
      </p:sp>
      <p:sp>
        <p:nvSpPr>
          <p:cNvPr id="6" name="Text Placeholder 3">
            <a:extLst>
              <a:ext uri="{FF2B5EF4-FFF2-40B4-BE49-F238E27FC236}">
                <a16:creationId xmlns:a16="http://schemas.microsoft.com/office/drawing/2014/main" id="{E9881D61-DDE1-7048-8E5B-45218DDBB231}"/>
              </a:ext>
            </a:extLst>
          </p:cNvPr>
          <p:cNvSpPr>
            <a:spLocks noGrp="1"/>
          </p:cNvSpPr>
          <p:nvPr>
            <p:ph type="body" sz="quarter" idx="10"/>
          </p:nvPr>
        </p:nvSpPr>
        <p:spPr>
          <a:xfrm>
            <a:off x="171451" y="2933159"/>
            <a:ext cx="4050506" cy="1449429"/>
          </a:xfrm>
        </p:spPr>
        <p:txBody>
          <a:bodyPr vert="horz" lIns="0" tIns="0" rIns="0" bIns="0" rtlCol="0" anchor="t">
            <a:noAutofit/>
          </a:bodyPr>
          <a:lstStyle>
            <a:lvl1pPr>
              <a:defRPr lang="en-US" sz="1050" smtClean="0">
                <a:ea typeface="Verdana" panose="020B0604030504040204" pitchFamily="34" charset="0"/>
              </a:defRPr>
            </a:lvl1pPr>
            <a:lvl2pPr>
              <a:defRPr lang="en-US" smtClean="0">
                <a:latin typeface="+mn-lt"/>
                <a:cs typeface="+mn-cs"/>
              </a:defRPr>
            </a:lvl2pPr>
            <a:lvl3pPr>
              <a:defRPr lang="en-US" sz="1350" smtClean="0">
                <a:latin typeface="+mn-lt"/>
                <a:cs typeface="+mn-cs"/>
              </a:defRPr>
            </a:lvl3pPr>
            <a:lvl4pPr>
              <a:defRPr lang="en-US" sz="1350" smtClean="0">
                <a:latin typeface="+mn-lt"/>
                <a:cs typeface="+mn-cs"/>
              </a:defRPr>
            </a:lvl4pPr>
            <a:lvl5pPr>
              <a:defRPr lang="en-US" sz="1350">
                <a:latin typeface="+mn-lt"/>
                <a:cs typeface="+mn-cs"/>
              </a:defRPr>
            </a:lvl5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 name="Title 1">
            <a:extLst>
              <a:ext uri="{FF2B5EF4-FFF2-40B4-BE49-F238E27FC236}">
                <a16:creationId xmlns:a16="http://schemas.microsoft.com/office/drawing/2014/main" id="{8999AC4E-7BC5-EC4E-823A-0E3F6F27D281}"/>
              </a:ext>
            </a:extLst>
          </p:cNvPr>
          <p:cNvSpPr>
            <a:spLocks noGrp="1"/>
          </p:cNvSpPr>
          <p:nvPr>
            <p:ph type="title" hasCustomPrompt="1"/>
          </p:nvPr>
        </p:nvSpPr>
        <p:spPr>
          <a:xfrm>
            <a:off x="171450" y="896540"/>
            <a:ext cx="4050030" cy="1329627"/>
          </a:xfrm>
          <a:prstGeom prst="rect">
            <a:avLst/>
          </a:prstGeom>
        </p:spPr>
        <p:txBody>
          <a:bodyPr vert="horz" lIns="0" tIns="0" rIns="0" bIns="0" rtlCol="0" anchor="b">
            <a:noAutofit/>
          </a:bodyPr>
          <a:lstStyle>
            <a:lvl1pPr>
              <a:defRPr lang="en-US" sz="2250" b="0">
                <a:solidFill>
                  <a:srgbClr val="6400FF"/>
                </a:solidFill>
                <a:ea typeface="Verdana" panose="020B0604030504040204" pitchFamily="34" charset="0"/>
              </a:defRPr>
            </a:lvl1pPr>
          </a:lstStyle>
          <a:p>
            <a:pPr marL="0" marR="0" lvl="0" indent="0" defTabSz="685800" eaLnBrk="1" fontAlgn="auto" latinLnBrk="0" hangingPunct="1">
              <a:lnSpc>
                <a:spcPct val="90000"/>
              </a:lnSpc>
              <a:spcAft>
                <a:spcPts val="0"/>
              </a:spcAft>
              <a:buClrTx/>
              <a:buSzTx/>
              <a:buFontTx/>
              <a:buNone/>
              <a:tabLst/>
            </a:pPr>
            <a:r>
              <a:rPr lang="en-US" dirty="0"/>
              <a:t>Overview Title</a:t>
            </a:r>
          </a:p>
        </p:txBody>
      </p:sp>
    </p:spTree>
    <p:extLst>
      <p:ext uri="{BB962C8B-B14F-4D97-AF65-F5344CB8AC3E}">
        <p14:creationId xmlns:p14="http://schemas.microsoft.com/office/powerpoint/2010/main" val="4038483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Facts">
    <p:spTree>
      <p:nvGrpSpPr>
        <p:cNvPr id="1" name=""/>
        <p:cNvGrpSpPr/>
        <p:nvPr/>
      </p:nvGrpSpPr>
      <p:grpSpPr>
        <a:xfrm>
          <a:off x="0" y="0"/>
          <a:ext cx="0" cy="0"/>
          <a:chOff x="0" y="0"/>
          <a:chExt cx="0" cy="0"/>
        </a:xfrm>
      </p:grpSpPr>
      <p:pic>
        <p:nvPicPr>
          <p:cNvPr id="16" name="Picture 15" descr="A picture containing indoor, kitchen, building, man&#10;&#10;Description automatically generated">
            <a:extLst>
              <a:ext uri="{FF2B5EF4-FFF2-40B4-BE49-F238E27FC236}">
                <a16:creationId xmlns:a16="http://schemas.microsoft.com/office/drawing/2014/main" id="{F3FC2DE2-48F5-494B-B2A4-0FB2C88E44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00081" y="631253"/>
            <a:ext cx="2743200" cy="1800220"/>
          </a:xfrm>
          <a:prstGeom prst="rect">
            <a:avLst/>
          </a:prstGeom>
        </p:spPr>
      </p:pic>
      <p:pic>
        <p:nvPicPr>
          <p:cNvPr id="20" name="Picture 19">
            <a:extLst>
              <a:ext uri="{FF2B5EF4-FFF2-40B4-BE49-F238E27FC236}">
                <a16:creationId xmlns:a16="http://schemas.microsoft.com/office/drawing/2014/main" id="{B6454CCD-44AD-FE4D-87F1-125EF0C92B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304" y="622345"/>
            <a:ext cx="2739696" cy="1800221"/>
          </a:xfrm>
          <a:prstGeom prst="rect">
            <a:avLst/>
          </a:prstGeom>
        </p:spPr>
      </p:pic>
      <p:pic>
        <p:nvPicPr>
          <p:cNvPr id="30" name="Picture 29" descr="A sign on the side of a building&#10;&#10;Description automatically generated">
            <a:extLst>
              <a:ext uri="{FF2B5EF4-FFF2-40B4-BE49-F238E27FC236}">
                <a16:creationId xmlns:a16="http://schemas.microsoft.com/office/drawing/2014/main" id="{6E0CEE81-6DD6-7B4D-8F11-D75496E925D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236600" y="631253"/>
            <a:ext cx="2743200" cy="1800220"/>
          </a:xfrm>
          <a:prstGeom prst="rect">
            <a:avLst/>
          </a:prstGeom>
        </p:spPr>
      </p:pic>
      <p:sp>
        <p:nvSpPr>
          <p:cNvPr id="31" name="Title 1">
            <a:extLst>
              <a:ext uri="{FF2B5EF4-FFF2-40B4-BE49-F238E27FC236}">
                <a16:creationId xmlns:a16="http://schemas.microsoft.com/office/drawing/2014/main" id="{94AA0FC3-29E7-7F45-8123-3DEF3BEDA356}"/>
              </a:ext>
            </a:extLst>
          </p:cNvPr>
          <p:cNvSpPr txBox="1">
            <a:spLocks/>
          </p:cNvSpPr>
          <p:nvPr userDrawn="1"/>
        </p:nvSpPr>
        <p:spPr>
          <a:xfrm>
            <a:off x="171450" y="171450"/>
            <a:ext cx="4067175" cy="24003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cap="all" dirty="0">
                <a:latin typeface="Arial" panose="020B0604020202020204" pitchFamily="34" charset="0"/>
                <a:ea typeface="Verdana" panose="020B0604030504040204" pitchFamily="34" charset="0"/>
                <a:cs typeface="Arial" panose="020B0604020202020204" pitchFamily="34" charset="0"/>
              </a:rPr>
              <a:t>KEY FACTS </a:t>
            </a:r>
            <a:r>
              <a:rPr lang="en-US" sz="900" b="1" cap="all" dirty="0">
                <a:latin typeface="Arial" panose="020B0604020202020204" pitchFamily="34" charset="0"/>
                <a:ea typeface="Verdana" panose="020B0604030504040204" pitchFamily="34" charset="0"/>
                <a:cs typeface="Arial" panose="020B0604020202020204" pitchFamily="34" charset="0"/>
              </a:rPr>
              <a:t>CORPORATE OVERVIEW</a:t>
            </a:r>
          </a:p>
        </p:txBody>
      </p:sp>
      <p:sp>
        <p:nvSpPr>
          <p:cNvPr id="38" name="Text Placeholder 24">
            <a:extLst>
              <a:ext uri="{FF2B5EF4-FFF2-40B4-BE49-F238E27FC236}">
                <a16:creationId xmlns:a16="http://schemas.microsoft.com/office/drawing/2014/main" id="{31E5E048-2EFF-9F46-99B9-864C8A0A272D}"/>
              </a:ext>
            </a:extLst>
          </p:cNvPr>
          <p:cNvSpPr>
            <a:spLocks noGrp="1"/>
          </p:cNvSpPr>
          <p:nvPr>
            <p:ph type="body" sz="quarter" idx="16"/>
          </p:nvPr>
        </p:nvSpPr>
        <p:spPr>
          <a:xfrm>
            <a:off x="17145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sp>
        <p:nvSpPr>
          <p:cNvPr id="39" name="Text Placeholder 24">
            <a:extLst>
              <a:ext uri="{FF2B5EF4-FFF2-40B4-BE49-F238E27FC236}">
                <a16:creationId xmlns:a16="http://schemas.microsoft.com/office/drawing/2014/main" id="{2CC5C7AF-DC9E-3641-B19F-68DE12E0FFFD}"/>
              </a:ext>
            </a:extLst>
          </p:cNvPr>
          <p:cNvSpPr>
            <a:spLocks noGrp="1"/>
          </p:cNvSpPr>
          <p:nvPr>
            <p:ph type="body" sz="quarter" idx="17"/>
          </p:nvPr>
        </p:nvSpPr>
        <p:spPr>
          <a:xfrm>
            <a:off x="320008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sp>
        <p:nvSpPr>
          <p:cNvPr id="40" name="Text Placeholder 24">
            <a:extLst>
              <a:ext uri="{FF2B5EF4-FFF2-40B4-BE49-F238E27FC236}">
                <a16:creationId xmlns:a16="http://schemas.microsoft.com/office/drawing/2014/main" id="{AF2B49C1-7F96-2E45-A861-D6F3D71FFA21}"/>
              </a:ext>
            </a:extLst>
          </p:cNvPr>
          <p:cNvSpPr>
            <a:spLocks noGrp="1"/>
          </p:cNvSpPr>
          <p:nvPr>
            <p:ph type="body" sz="quarter" idx="18"/>
          </p:nvPr>
        </p:nvSpPr>
        <p:spPr>
          <a:xfrm>
            <a:off x="623660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cxnSp>
        <p:nvCxnSpPr>
          <p:cNvPr id="41" name="Straight Connector 40">
            <a:extLst>
              <a:ext uri="{FF2B5EF4-FFF2-40B4-BE49-F238E27FC236}">
                <a16:creationId xmlns:a16="http://schemas.microsoft.com/office/drawing/2014/main" id="{48BCF8ED-4045-B548-A4E9-20201D3FB215}"/>
              </a:ext>
            </a:extLst>
          </p:cNvPr>
          <p:cNvCxnSpPr>
            <a:cxnSpLocks/>
          </p:cNvCxnSpPr>
          <p:nvPr userDrawn="1"/>
        </p:nvCxnSpPr>
        <p:spPr>
          <a:xfrm>
            <a:off x="168196" y="3005558"/>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9B41A0-6F83-2E4E-A83B-6C73CEED0A53}"/>
              </a:ext>
            </a:extLst>
          </p:cNvPr>
          <p:cNvCxnSpPr>
            <a:cxnSpLocks/>
          </p:cNvCxnSpPr>
          <p:nvPr userDrawn="1"/>
        </p:nvCxnSpPr>
        <p:spPr>
          <a:xfrm>
            <a:off x="320008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1B837-6AA1-7B48-8A64-FB55ED45F6D8}"/>
              </a:ext>
            </a:extLst>
          </p:cNvPr>
          <p:cNvCxnSpPr>
            <a:cxnSpLocks/>
          </p:cNvCxnSpPr>
          <p:nvPr userDrawn="1"/>
        </p:nvCxnSpPr>
        <p:spPr>
          <a:xfrm>
            <a:off x="623660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FFEBD143-3524-4E4D-82C3-5FF5E2C61BEC}"/>
              </a:ext>
            </a:extLst>
          </p:cNvPr>
          <p:cNvSpPr txBox="1">
            <a:spLocks/>
          </p:cNvSpPr>
          <p:nvPr userDrawn="1"/>
        </p:nvSpPr>
        <p:spPr>
          <a:xfrm>
            <a:off x="171448" y="2712028"/>
            <a:ext cx="2768420"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rPr>
              <a:t>COMPANY HISTORY</a:t>
            </a:r>
          </a:p>
        </p:txBody>
      </p:sp>
      <p:sp>
        <p:nvSpPr>
          <p:cNvPr id="48" name="Title 1">
            <a:extLst>
              <a:ext uri="{FF2B5EF4-FFF2-40B4-BE49-F238E27FC236}">
                <a16:creationId xmlns:a16="http://schemas.microsoft.com/office/drawing/2014/main" id="{50D60F95-810C-C34D-BF23-97075192BAA7}"/>
              </a:ext>
            </a:extLst>
          </p:cNvPr>
          <p:cNvSpPr txBox="1">
            <a:spLocks/>
          </p:cNvSpPr>
          <p:nvPr userDrawn="1"/>
        </p:nvSpPr>
        <p:spPr>
          <a:xfrm>
            <a:off x="3190413" y="2712028"/>
            <a:ext cx="2768420"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rPr>
              <a:t>COMPANY HEADQUARTERS</a:t>
            </a:r>
          </a:p>
        </p:txBody>
      </p:sp>
      <p:sp>
        <p:nvSpPr>
          <p:cNvPr id="49" name="Title 1">
            <a:extLst>
              <a:ext uri="{FF2B5EF4-FFF2-40B4-BE49-F238E27FC236}">
                <a16:creationId xmlns:a16="http://schemas.microsoft.com/office/drawing/2014/main" id="{C2A9B28C-4078-F142-8745-5AF8CBE8FB86}"/>
              </a:ext>
            </a:extLst>
          </p:cNvPr>
          <p:cNvSpPr txBox="1">
            <a:spLocks/>
          </p:cNvSpPr>
          <p:nvPr userDrawn="1"/>
        </p:nvSpPr>
        <p:spPr>
          <a:xfrm>
            <a:off x="6236600" y="2712028"/>
            <a:ext cx="2743200"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rPr>
              <a:t>NEW YORK STOCK EXCHANGE</a:t>
            </a:r>
          </a:p>
        </p:txBody>
      </p:sp>
    </p:spTree>
    <p:extLst>
      <p:ext uri="{BB962C8B-B14F-4D97-AF65-F5344CB8AC3E}">
        <p14:creationId xmlns:p14="http://schemas.microsoft.com/office/powerpoint/2010/main" val="2568731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Fact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168196" y="3005558"/>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320008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623660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17" name="Picture Placeholder 16">
            <a:extLst>
              <a:ext uri="{FF2B5EF4-FFF2-40B4-BE49-F238E27FC236}">
                <a16:creationId xmlns:a16="http://schemas.microsoft.com/office/drawing/2014/main" id="{FCC53019-B9AF-6546-B6CA-5430B6E446F5}"/>
              </a:ext>
            </a:extLst>
          </p:cNvPr>
          <p:cNvSpPr>
            <a:spLocks noGrp="1"/>
          </p:cNvSpPr>
          <p:nvPr>
            <p:ph type="pic" sz="quarter" idx="10"/>
          </p:nvPr>
        </p:nvSpPr>
        <p:spPr>
          <a:xfrm>
            <a:off x="168196"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18" name="Picture Placeholder 16">
            <a:extLst>
              <a:ext uri="{FF2B5EF4-FFF2-40B4-BE49-F238E27FC236}">
                <a16:creationId xmlns:a16="http://schemas.microsoft.com/office/drawing/2014/main" id="{54D48F9F-7575-7B4D-980B-3F90D58778CF}"/>
              </a:ext>
            </a:extLst>
          </p:cNvPr>
          <p:cNvSpPr>
            <a:spLocks noGrp="1"/>
          </p:cNvSpPr>
          <p:nvPr>
            <p:ph type="pic" sz="quarter" idx="11"/>
          </p:nvPr>
        </p:nvSpPr>
        <p:spPr>
          <a:xfrm>
            <a:off x="3200080"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19" name="Picture Placeholder 16">
            <a:extLst>
              <a:ext uri="{FF2B5EF4-FFF2-40B4-BE49-F238E27FC236}">
                <a16:creationId xmlns:a16="http://schemas.microsoft.com/office/drawing/2014/main" id="{AEF2FC8F-3BB0-E24A-805B-043CF58A0307}"/>
              </a:ext>
            </a:extLst>
          </p:cNvPr>
          <p:cNvSpPr>
            <a:spLocks noGrp="1"/>
          </p:cNvSpPr>
          <p:nvPr>
            <p:ph type="pic" sz="quarter" idx="12"/>
          </p:nvPr>
        </p:nvSpPr>
        <p:spPr>
          <a:xfrm>
            <a:off x="6236600"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168196"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2" name="Text Placeholder 20">
            <a:extLst>
              <a:ext uri="{FF2B5EF4-FFF2-40B4-BE49-F238E27FC236}">
                <a16:creationId xmlns:a16="http://schemas.microsoft.com/office/drawing/2014/main" id="{B4F00FBF-305A-AA4C-B242-D092D9805900}"/>
              </a:ext>
            </a:extLst>
          </p:cNvPr>
          <p:cNvSpPr>
            <a:spLocks noGrp="1"/>
          </p:cNvSpPr>
          <p:nvPr>
            <p:ph type="body" sz="quarter" idx="14" hasCustomPrompt="1"/>
          </p:nvPr>
        </p:nvSpPr>
        <p:spPr>
          <a:xfrm>
            <a:off x="3200080"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3" name="Text Placeholder 20">
            <a:extLst>
              <a:ext uri="{FF2B5EF4-FFF2-40B4-BE49-F238E27FC236}">
                <a16:creationId xmlns:a16="http://schemas.microsoft.com/office/drawing/2014/main" id="{16AA4C9A-0D86-A445-9C58-8FB1FD335C8C}"/>
              </a:ext>
            </a:extLst>
          </p:cNvPr>
          <p:cNvSpPr>
            <a:spLocks noGrp="1"/>
          </p:cNvSpPr>
          <p:nvPr>
            <p:ph type="body" sz="quarter" idx="15" hasCustomPrompt="1"/>
          </p:nvPr>
        </p:nvSpPr>
        <p:spPr>
          <a:xfrm>
            <a:off x="6236600"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5" name="Text Placeholder 24">
            <a:extLst>
              <a:ext uri="{FF2B5EF4-FFF2-40B4-BE49-F238E27FC236}">
                <a16:creationId xmlns:a16="http://schemas.microsoft.com/office/drawing/2014/main" id="{97F3A7EF-3FAF-6E4F-B813-6BE539C4843D}"/>
              </a:ext>
            </a:extLst>
          </p:cNvPr>
          <p:cNvSpPr>
            <a:spLocks noGrp="1"/>
          </p:cNvSpPr>
          <p:nvPr>
            <p:ph type="body" sz="quarter" idx="16"/>
          </p:nvPr>
        </p:nvSpPr>
        <p:spPr>
          <a:xfrm>
            <a:off x="17145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sp>
        <p:nvSpPr>
          <p:cNvPr id="26" name="Text Placeholder 24">
            <a:extLst>
              <a:ext uri="{FF2B5EF4-FFF2-40B4-BE49-F238E27FC236}">
                <a16:creationId xmlns:a16="http://schemas.microsoft.com/office/drawing/2014/main" id="{37F28760-8751-234D-A5A6-9DB9EE5F9234}"/>
              </a:ext>
            </a:extLst>
          </p:cNvPr>
          <p:cNvSpPr>
            <a:spLocks noGrp="1"/>
          </p:cNvSpPr>
          <p:nvPr>
            <p:ph type="body" sz="quarter" idx="17"/>
          </p:nvPr>
        </p:nvSpPr>
        <p:spPr>
          <a:xfrm>
            <a:off x="320008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sp>
        <p:nvSpPr>
          <p:cNvPr id="27" name="Text Placeholder 24">
            <a:extLst>
              <a:ext uri="{FF2B5EF4-FFF2-40B4-BE49-F238E27FC236}">
                <a16:creationId xmlns:a16="http://schemas.microsoft.com/office/drawing/2014/main" id="{345BA131-390C-5C41-8DB5-8137F1CEC453}"/>
              </a:ext>
            </a:extLst>
          </p:cNvPr>
          <p:cNvSpPr>
            <a:spLocks noGrp="1"/>
          </p:cNvSpPr>
          <p:nvPr>
            <p:ph type="body" sz="quarter" idx="18"/>
          </p:nvPr>
        </p:nvSpPr>
        <p:spPr>
          <a:xfrm>
            <a:off x="6236600" y="3173969"/>
            <a:ext cx="2743200" cy="1073635"/>
          </a:xfrm>
        </p:spPr>
        <p:txBody>
          <a:bodyPr wrap="square" lIns="0" tIns="0" rIns="0" bIns="0">
            <a:noAutofit/>
          </a:bodyPr>
          <a:lstStyle>
            <a:lvl1pPr marL="0" indent="0">
              <a:buNone/>
              <a:defRPr lang="en-US" sz="1050" dirty="0">
                <a:latin typeface="+mn-lt"/>
                <a:cs typeface="+mn-cs"/>
              </a:defRPr>
            </a:lvl1pPr>
          </a:lstStyle>
          <a:p>
            <a:pPr marL="0" lvl="0" defTabSz="685800" eaLnBrk="1" fontAlgn="b" latinLnBrk="0" hangingPunct="1"/>
            <a:r>
              <a:rPr lang="en-US" dirty="0"/>
              <a:t>Click to edit Master text styles</a:t>
            </a:r>
          </a:p>
        </p:txBody>
      </p:sp>
    </p:spTree>
    <p:extLst>
      <p:ext uri="{BB962C8B-B14F-4D97-AF65-F5344CB8AC3E}">
        <p14:creationId xmlns:p14="http://schemas.microsoft.com/office/powerpoint/2010/main" val="176953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624242" y="1282305"/>
            <a:ext cx="7885968" cy="2139553"/>
          </a:xfrm>
        </p:spPr>
        <p:txBody>
          <a:bodyPr anchor="b"/>
          <a:lstStyle>
            <a:lvl1pPr>
              <a:defRPr sz="4489"/>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624242" y="3442099"/>
            <a:ext cx="7885968" cy="1125140"/>
          </a:xfrm>
        </p:spPr>
        <p:txBody>
          <a:bodyPr/>
          <a:lstStyle>
            <a:lvl1pPr marL="0" indent="0">
              <a:buNone/>
              <a:defRPr sz="1795">
                <a:solidFill>
                  <a:schemeClr val="tx1">
                    <a:tint val="75000"/>
                  </a:schemeClr>
                </a:solidFill>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58703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otprint">
    <p:spTree>
      <p:nvGrpSpPr>
        <p:cNvPr id="1" name=""/>
        <p:cNvGrpSpPr/>
        <p:nvPr/>
      </p:nvGrpSpPr>
      <p:grpSpPr>
        <a:xfrm>
          <a:off x="0" y="0"/>
          <a:ext cx="0" cy="0"/>
          <a:chOff x="0" y="0"/>
          <a:chExt cx="0" cy="0"/>
        </a:xfrm>
      </p:grpSpPr>
      <p:pic>
        <p:nvPicPr>
          <p:cNvPr id="7" name="Picture 6" descr="A close up of a green plant&#10;&#10;Description automatically generated">
            <a:extLst>
              <a:ext uri="{FF2B5EF4-FFF2-40B4-BE49-F238E27FC236}">
                <a16:creationId xmlns:a16="http://schemas.microsoft.com/office/drawing/2014/main" id="{B39FF49F-7724-EF4B-B517-FD10A4F7AF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125" name="Title 1">
            <a:extLst>
              <a:ext uri="{FF2B5EF4-FFF2-40B4-BE49-F238E27FC236}">
                <a16:creationId xmlns:a16="http://schemas.microsoft.com/office/drawing/2014/main" id="{7A402118-19B0-6848-B1B2-7014F97E01DB}"/>
              </a:ext>
            </a:extLst>
          </p:cNvPr>
          <p:cNvSpPr txBox="1">
            <a:spLocks/>
          </p:cNvSpPr>
          <p:nvPr userDrawn="1"/>
        </p:nvSpPr>
        <p:spPr>
          <a:xfrm>
            <a:off x="171450" y="171450"/>
            <a:ext cx="6695123" cy="24003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cap="all" dirty="0">
                <a:solidFill>
                  <a:schemeClr val="bg1"/>
                </a:solidFill>
                <a:latin typeface="Arial" panose="020B0604020202020204" pitchFamily="34" charset="0"/>
                <a:ea typeface="Verdana" panose="020B0604030504040204" pitchFamily="34" charset="0"/>
                <a:cs typeface="Arial" panose="020B0604020202020204" pitchFamily="34" charset="0"/>
              </a:rPr>
              <a:t>Global footprint </a:t>
            </a:r>
          </a:p>
          <a:p>
            <a:pPr>
              <a:defRPr/>
            </a:pPr>
            <a:r>
              <a:rPr lang="en-US" sz="900" b="1" cap="all" dirty="0">
                <a:solidFill>
                  <a:schemeClr val="bg1"/>
                </a:solidFill>
                <a:latin typeface="Arial" panose="020B0604020202020204" pitchFamily="34" charset="0"/>
                <a:ea typeface="Verdana" panose="020B0604030504040204" pitchFamily="34" charset="0"/>
                <a:cs typeface="Arial" panose="020B0604020202020204" pitchFamily="34" charset="0"/>
              </a:rPr>
              <a:t>Manufacturing, distribution, and office locations</a:t>
            </a:r>
          </a:p>
        </p:txBody>
      </p:sp>
      <p:pic>
        <p:nvPicPr>
          <p:cNvPr id="126" name="Picture 125">
            <a:extLst>
              <a:ext uri="{FF2B5EF4-FFF2-40B4-BE49-F238E27FC236}">
                <a16:creationId xmlns:a16="http://schemas.microsoft.com/office/drawing/2014/main" id="{54AD8AF2-54E7-264C-B25B-C2982AB5B6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12382" y="4603939"/>
            <a:ext cx="1021842" cy="355820"/>
          </a:xfrm>
          <a:prstGeom prst="rect">
            <a:avLst/>
          </a:prstGeom>
        </p:spPr>
      </p:pic>
      <p:sp>
        <p:nvSpPr>
          <p:cNvPr id="127" name="Title 1">
            <a:extLst>
              <a:ext uri="{FF2B5EF4-FFF2-40B4-BE49-F238E27FC236}">
                <a16:creationId xmlns:a16="http://schemas.microsoft.com/office/drawing/2014/main" id="{CF7D4FBF-4995-4444-8FF6-5028CEE2C488}"/>
              </a:ext>
            </a:extLst>
          </p:cNvPr>
          <p:cNvSpPr txBox="1">
            <a:spLocks/>
          </p:cNvSpPr>
          <p:nvPr userDrawn="1"/>
        </p:nvSpPr>
        <p:spPr>
          <a:xfrm>
            <a:off x="6544144" y="1842385"/>
            <a:ext cx="1763486" cy="15614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EMPLOYEES</a:t>
            </a:r>
            <a:endParaRPr lang="en-US" sz="75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30" name="Title 1">
            <a:extLst>
              <a:ext uri="{FF2B5EF4-FFF2-40B4-BE49-F238E27FC236}">
                <a16:creationId xmlns:a16="http://schemas.microsoft.com/office/drawing/2014/main" id="{3BF7BE82-F04E-2945-B850-615B0E5302C3}"/>
              </a:ext>
            </a:extLst>
          </p:cNvPr>
          <p:cNvSpPr txBox="1">
            <a:spLocks/>
          </p:cNvSpPr>
          <p:nvPr userDrawn="1"/>
        </p:nvSpPr>
        <p:spPr>
          <a:xfrm>
            <a:off x="4744593" y="2241106"/>
            <a:ext cx="2099691" cy="534924"/>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450"/>
              </a:spcAft>
              <a:tabLst>
                <a:tab pos="1026319" algn="l"/>
              </a:tabLst>
              <a:defRPr/>
            </a:pPr>
            <a:endParaRPr lang="en-GB" sz="1500" dirty="0">
              <a:solidFill>
                <a:schemeClr val="bg1"/>
              </a:solidFill>
            </a:endParaRPr>
          </a:p>
        </p:txBody>
      </p:sp>
      <p:sp>
        <p:nvSpPr>
          <p:cNvPr id="131" name="Text Placeholder 51">
            <a:extLst>
              <a:ext uri="{FF2B5EF4-FFF2-40B4-BE49-F238E27FC236}">
                <a16:creationId xmlns:a16="http://schemas.microsoft.com/office/drawing/2014/main" id="{CBA108BE-4B65-F947-8513-D6FD189AAC21}"/>
              </a:ext>
            </a:extLst>
          </p:cNvPr>
          <p:cNvSpPr>
            <a:spLocks noGrp="1"/>
          </p:cNvSpPr>
          <p:nvPr>
            <p:ph type="body" sz="quarter" idx="17" hasCustomPrompt="1"/>
          </p:nvPr>
        </p:nvSpPr>
        <p:spPr>
          <a:xfrm>
            <a:off x="713387" y="140504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32" name="Title 1">
            <a:extLst>
              <a:ext uri="{FF2B5EF4-FFF2-40B4-BE49-F238E27FC236}">
                <a16:creationId xmlns:a16="http://schemas.microsoft.com/office/drawing/2014/main" id="{5B2B12D0-D6E7-3143-8144-6A628F1BF796}"/>
              </a:ext>
            </a:extLst>
          </p:cNvPr>
          <p:cNvSpPr txBox="1">
            <a:spLocks/>
          </p:cNvSpPr>
          <p:nvPr userDrawn="1"/>
        </p:nvSpPr>
        <p:spPr>
          <a:xfrm>
            <a:off x="723900" y="1829322"/>
            <a:ext cx="1763486" cy="15614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75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35" name="Text Placeholder 51">
            <a:extLst>
              <a:ext uri="{FF2B5EF4-FFF2-40B4-BE49-F238E27FC236}">
                <a16:creationId xmlns:a16="http://schemas.microsoft.com/office/drawing/2014/main" id="{93E53FE4-5D20-B34D-BD8B-8C111C37F669}"/>
              </a:ext>
            </a:extLst>
          </p:cNvPr>
          <p:cNvSpPr>
            <a:spLocks noGrp="1"/>
          </p:cNvSpPr>
          <p:nvPr>
            <p:ph type="body" sz="quarter" idx="47" hasCustomPrompt="1"/>
          </p:nvPr>
        </p:nvSpPr>
        <p:spPr>
          <a:xfrm>
            <a:off x="6520998" y="1412636"/>
            <a:ext cx="1568590"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000,000</a:t>
            </a:r>
          </a:p>
        </p:txBody>
      </p:sp>
      <p:sp>
        <p:nvSpPr>
          <p:cNvPr id="138" name="Title 1">
            <a:extLst>
              <a:ext uri="{FF2B5EF4-FFF2-40B4-BE49-F238E27FC236}">
                <a16:creationId xmlns:a16="http://schemas.microsoft.com/office/drawing/2014/main" id="{2441814E-F4EA-6B4C-84E8-F6496BB6DD59}"/>
              </a:ext>
            </a:extLst>
          </p:cNvPr>
          <p:cNvSpPr txBox="1">
            <a:spLocks/>
          </p:cNvSpPr>
          <p:nvPr userDrawn="1"/>
        </p:nvSpPr>
        <p:spPr>
          <a:xfrm>
            <a:off x="4744593" y="2241106"/>
            <a:ext cx="2099691" cy="534924"/>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450"/>
              </a:spcAft>
              <a:tabLst>
                <a:tab pos="1026319" algn="l"/>
              </a:tabLst>
              <a:defRPr/>
            </a:pPr>
            <a:endParaRPr lang="en-GB" sz="1500" dirty="0">
              <a:solidFill>
                <a:schemeClr val="bg1"/>
              </a:solidFill>
            </a:endParaRPr>
          </a:p>
        </p:txBody>
      </p:sp>
      <p:cxnSp>
        <p:nvCxnSpPr>
          <p:cNvPr id="139" name="Straight Connector 138">
            <a:extLst>
              <a:ext uri="{FF2B5EF4-FFF2-40B4-BE49-F238E27FC236}">
                <a16:creationId xmlns:a16="http://schemas.microsoft.com/office/drawing/2014/main" id="{B4249BCB-DFE2-E042-AC1C-8B9FDFF76053}"/>
              </a:ext>
            </a:extLst>
          </p:cNvPr>
          <p:cNvCxnSpPr/>
          <p:nvPr userDrawn="1"/>
        </p:nvCxnSpPr>
        <p:spPr>
          <a:xfrm>
            <a:off x="723900"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6ADECEA-630B-0548-AAC2-C43BBB386BA0}"/>
              </a:ext>
            </a:extLst>
          </p:cNvPr>
          <p:cNvCxnSpPr/>
          <p:nvPr userDrawn="1"/>
        </p:nvCxnSpPr>
        <p:spPr>
          <a:xfrm>
            <a:off x="2925318"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E2F68A2-06EE-124A-9E9F-0017557D531E}"/>
              </a:ext>
            </a:extLst>
          </p:cNvPr>
          <p:cNvCxnSpPr/>
          <p:nvPr userDrawn="1"/>
        </p:nvCxnSpPr>
        <p:spPr>
          <a:xfrm>
            <a:off x="723900" y="2839827"/>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A21D586-5F75-1340-BEC2-777DB0AE4001}"/>
              </a:ext>
            </a:extLst>
          </p:cNvPr>
          <p:cNvCxnSpPr/>
          <p:nvPr userDrawn="1"/>
        </p:nvCxnSpPr>
        <p:spPr>
          <a:xfrm>
            <a:off x="6122289"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728E598-FE51-B24F-ACC0-D30E953A42CB}"/>
              </a:ext>
            </a:extLst>
          </p:cNvPr>
          <p:cNvCxnSpPr>
            <a:cxnSpLocks/>
          </p:cNvCxnSpPr>
          <p:nvPr userDrawn="1"/>
        </p:nvCxnSpPr>
        <p:spPr>
          <a:xfrm>
            <a:off x="5475470" y="1000595"/>
            <a:ext cx="0" cy="34964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itle 1">
            <a:extLst>
              <a:ext uri="{FF2B5EF4-FFF2-40B4-BE49-F238E27FC236}">
                <a16:creationId xmlns:a16="http://schemas.microsoft.com/office/drawing/2014/main" id="{591D77D7-5A72-614D-AB30-1C5DF0D3FBFD}"/>
              </a:ext>
            </a:extLst>
          </p:cNvPr>
          <p:cNvSpPr txBox="1">
            <a:spLocks/>
          </p:cNvSpPr>
          <p:nvPr userDrawn="1"/>
        </p:nvSpPr>
        <p:spPr>
          <a:xfrm>
            <a:off x="723900" y="999758"/>
            <a:ext cx="1534740" cy="561495"/>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1500" dirty="0">
                <a:solidFill>
                  <a:schemeClr val="bg1"/>
                </a:solidFill>
                <a:latin typeface="Arial"/>
                <a:ea typeface="Verdana"/>
                <a:cs typeface="Arial"/>
              </a:rPr>
              <a:t>Americas</a:t>
            </a:r>
            <a:endParaRPr lang="en-US" sz="9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5" name="Title 1">
            <a:extLst>
              <a:ext uri="{FF2B5EF4-FFF2-40B4-BE49-F238E27FC236}">
                <a16:creationId xmlns:a16="http://schemas.microsoft.com/office/drawing/2014/main" id="{FD4E0E8E-DD48-8144-9EA5-F685EC2E0BA6}"/>
              </a:ext>
            </a:extLst>
          </p:cNvPr>
          <p:cNvSpPr txBox="1">
            <a:spLocks/>
          </p:cNvSpPr>
          <p:nvPr userDrawn="1"/>
        </p:nvSpPr>
        <p:spPr>
          <a:xfrm>
            <a:off x="2932514" y="1009283"/>
            <a:ext cx="1534740" cy="637695"/>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1500" dirty="0">
                <a:solidFill>
                  <a:schemeClr val="bg1"/>
                </a:solidFill>
                <a:latin typeface="Arial"/>
                <a:ea typeface="Verdana"/>
                <a:cs typeface="Arial"/>
              </a:rPr>
              <a:t>EMEA </a:t>
            </a:r>
            <a:endParaRPr lang="en-US" sz="15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6" name="Title 1">
            <a:extLst>
              <a:ext uri="{FF2B5EF4-FFF2-40B4-BE49-F238E27FC236}">
                <a16:creationId xmlns:a16="http://schemas.microsoft.com/office/drawing/2014/main" id="{A92A3400-771B-D244-BE3F-ADAEB542F530}"/>
              </a:ext>
            </a:extLst>
          </p:cNvPr>
          <p:cNvSpPr txBox="1">
            <a:spLocks/>
          </p:cNvSpPr>
          <p:nvPr userDrawn="1"/>
        </p:nvSpPr>
        <p:spPr>
          <a:xfrm>
            <a:off x="733425" y="2568604"/>
            <a:ext cx="1711452" cy="51387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1500" dirty="0">
                <a:solidFill>
                  <a:schemeClr val="bg1"/>
                </a:solidFill>
                <a:latin typeface="Arial"/>
                <a:ea typeface="Verdana"/>
                <a:cs typeface="Arial"/>
              </a:rPr>
              <a:t>Asia Pacific</a:t>
            </a:r>
            <a:endParaRPr lang="en-US" sz="2700" dirty="0">
              <a:solidFill>
                <a:schemeClr val="bg1"/>
              </a:solidFill>
            </a:endParaRPr>
          </a:p>
          <a:p>
            <a:pPr>
              <a:lnSpc>
                <a:spcPct val="100000"/>
              </a:lnSpc>
              <a:defRPr/>
            </a:pPr>
            <a:endParaRPr lang="en-US" sz="9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100000"/>
              </a:lnSpc>
              <a:defRPr/>
            </a:pPr>
            <a:endParaRPr lang="en-US" sz="9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47" name="Title 1">
            <a:extLst>
              <a:ext uri="{FF2B5EF4-FFF2-40B4-BE49-F238E27FC236}">
                <a16:creationId xmlns:a16="http://schemas.microsoft.com/office/drawing/2014/main" id="{D222BE79-A790-8E4F-9564-868D5F01E002}"/>
              </a:ext>
            </a:extLst>
          </p:cNvPr>
          <p:cNvSpPr txBox="1">
            <a:spLocks/>
          </p:cNvSpPr>
          <p:nvPr userDrawn="1"/>
        </p:nvSpPr>
        <p:spPr>
          <a:xfrm>
            <a:off x="6136286" y="1009283"/>
            <a:ext cx="1534740" cy="513870"/>
          </a:xfrm>
          <a:prstGeom prst="rect">
            <a:avLst/>
          </a:prstGeom>
          <a:noFill/>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defRPr/>
            </a:pPr>
            <a:r>
              <a:rPr lang="en-US" sz="1500" dirty="0">
                <a:solidFill>
                  <a:schemeClr val="bg1"/>
                </a:solidFill>
                <a:latin typeface="Arial"/>
                <a:ea typeface="Verdana"/>
                <a:cs typeface="Arial"/>
              </a:rPr>
              <a:t>Global</a:t>
            </a:r>
            <a:endParaRPr lang="en-US" sz="2700" dirty="0">
              <a:solidFill>
                <a:schemeClr val="bg1"/>
              </a:solidFill>
            </a:endParaRPr>
          </a:p>
          <a:p>
            <a:pPr>
              <a:lnSpc>
                <a:spcPct val="100000"/>
              </a:lnSpc>
              <a:defRPr/>
            </a:pPr>
            <a:endParaRPr lang="en-US" sz="9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100000"/>
              </a:lnSpc>
              <a:defRPr/>
            </a:pPr>
            <a:endParaRPr lang="en-US" sz="9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49" name="Picture 148">
            <a:extLst>
              <a:ext uri="{FF2B5EF4-FFF2-40B4-BE49-F238E27FC236}">
                <a16:creationId xmlns:a16="http://schemas.microsoft.com/office/drawing/2014/main" id="{4ED554B1-CA1F-A343-8E0B-42B1720CE0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56741" y="1499644"/>
            <a:ext cx="220828" cy="240030"/>
          </a:xfrm>
          <a:prstGeom prst="rect">
            <a:avLst/>
          </a:prstGeom>
        </p:spPr>
      </p:pic>
      <p:sp>
        <p:nvSpPr>
          <p:cNvPr id="151" name="Text Placeholder 51">
            <a:extLst>
              <a:ext uri="{FF2B5EF4-FFF2-40B4-BE49-F238E27FC236}">
                <a16:creationId xmlns:a16="http://schemas.microsoft.com/office/drawing/2014/main" id="{078557D2-2AD0-FE49-AC1D-0578B32A0CFF}"/>
              </a:ext>
            </a:extLst>
          </p:cNvPr>
          <p:cNvSpPr>
            <a:spLocks noGrp="1"/>
          </p:cNvSpPr>
          <p:nvPr>
            <p:ph type="body" sz="quarter" idx="51" hasCustomPrompt="1"/>
          </p:nvPr>
        </p:nvSpPr>
        <p:spPr>
          <a:xfrm>
            <a:off x="2914478" y="140504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52" name="Title 1">
            <a:extLst>
              <a:ext uri="{FF2B5EF4-FFF2-40B4-BE49-F238E27FC236}">
                <a16:creationId xmlns:a16="http://schemas.microsoft.com/office/drawing/2014/main" id="{94CD0659-C35C-BF43-BF50-0638CCD7C0FD}"/>
              </a:ext>
            </a:extLst>
          </p:cNvPr>
          <p:cNvSpPr txBox="1">
            <a:spLocks/>
          </p:cNvSpPr>
          <p:nvPr userDrawn="1"/>
        </p:nvSpPr>
        <p:spPr>
          <a:xfrm>
            <a:off x="2924991" y="1829322"/>
            <a:ext cx="1763486" cy="15614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75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5" name="Text Placeholder 51">
            <a:extLst>
              <a:ext uri="{FF2B5EF4-FFF2-40B4-BE49-F238E27FC236}">
                <a16:creationId xmlns:a16="http://schemas.microsoft.com/office/drawing/2014/main" id="{87FA0247-7A6B-904F-ADAF-225755D8CDA8}"/>
              </a:ext>
            </a:extLst>
          </p:cNvPr>
          <p:cNvSpPr>
            <a:spLocks noGrp="1"/>
          </p:cNvSpPr>
          <p:nvPr>
            <p:ph type="body" sz="quarter" idx="53" hasCustomPrompt="1"/>
          </p:nvPr>
        </p:nvSpPr>
        <p:spPr>
          <a:xfrm>
            <a:off x="724332" y="2964361"/>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56" name="Title 1">
            <a:extLst>
              <a:ext uri="{FF2B5EF4-FFF2-40B4-BE49-F238E27FC236}">
                <a16:creationId xmlns:a16="http://schemas.microsoft.com/office/drawing/2014/main" id="{1338DD93-8F2C-5647-B183-49CAB5A1D464}"/>
              </a:ext>
            </a:extLst>
          </p:cNvPr>
          <p:cNvSpPr txBox="1">
            <a:spLocks/>
          </p:cNvSpPr>
          <p:nvPr userDrawn="1"/>
        </p:nvSpPr>
        <p:spPr>
          <a:xfrm>
            <a:off x="734845" y="3388643"/>
            <a:ext cx="1763486" cy="15614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FACILITIES</a:t>
            </a:r>
            <a:endParaRPr lang="en-US" sz="75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8552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otprint cus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5911F9-FAE7-9142-967F-F74EF4F26571}"/>
              </a:ext>
            </a:extLst>
          </p:cNvPr>
          <p:cNvSpPr>
            <a:spLocks noGrp="1"/>
          </p:cNvSpPr>
          <p:nvPr>
            <p:ph type="pic" sz="quarter" idx="50"/>
          </p:nvPr>
        </p:nvSpPr>
        <p:spPr>
          <a:xfrm>
            <a:off x="0" y="0"/>
            <a:ext cx="9144000" cy="5143500"/>
          </a:xfrm>
          <a:solidFill>
            <a:schemeClr val="tx2"/>
          </a:solidFill>
          <a:ln>
            <a:noFill/>
          </a:ln>
        </p:spPr>
        <p:txBody>
          <a:bodyPr/>
          <a:lstStyle>
            <a:lvl1pPr marL="0" indent="0">
              <a:buNone/>
              <a:defRPr>
                <a:solidFill>
                  <a:schemeClr val="bg1"/>
                </a:solidFill>
              </a:defRPr>
            </a:lvl1pPr>
          </a:lstStyle>
          <a:p>
            <a:endParaRPr lang="en-US"/>
          </a:p>
        </p:txBody>
      </p:sp>
      <p:sp>
        <p:nvSpPr>
          <p:cNvPr id="32" name="Title 1">
            <a:extLst>
              <a:ext uri="{FF2B5EF4-FFF2-40B4-BE49-F238E27FC236}">
                <a16:creationId xmlns:a16="http://schemas.microsoft.com/office/drawing/2014/main" id="{9F60ACBC-CC81-4641-99F5-0735250B6F1E}"/>
              </a:ext>
            </a:extLst>
          </p:cNvPr>
          <p:cNvSpPr txBox="1">
            <a:spLocks/>
          </p:cNvSpPr>
          <p:nvPr userDrawn="1"/>
        </p:nvSpPr>
        <p:spPr>
          <a:xfrm>
            <a:off x="4744593" y="2241106"/>
            <a:ext cx="2099691" cy="534924"/>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450"/>
              </a:spcAft>
              <a:tabLst>
                <a:tab pos="1026319" algn="l"/>
              </a:tabLst>
              <a:defRPr/>
            </a:pPr>
            <a:endParaRPr lang="en-GB" sz="1500" dirty="0">
              <a:solidFill>
                <a:schemeClr val="bg1"/>
              </a:solidFill>
            </a:endParaRPr>
          </a:p>
        </p:txBody>
      </p:sp>
      <p:sp>
        <p:nvSpPr>
          <p:cNvPr id="56" name="Text Placeholder 51">
            <a:extLst>
              <a:ext uri="{FF2B5EF4-FFF2-40B4-BE49-F238E27FC236}">
                <a16:creationId xmlns:a16="http://schemas.microsoft.com/office/drawing/2014/main" id="{00C2884B-8E00-6047-A6A4-54923828CA39}"/>
              </a:ext>
            </a:extLst>
          </p:cNvPr>
          <p:cNvSpPr>
            <a:spLocks noGrp="1"/>
          </p:cNvSpPr>
          <p:nvPr>
            <p:ph type="body" sz="quarter" idx="17" hasCustomPrompt="1"/>
          </p:nvPr>
        </p:nvSpPr>
        <p:spPr>
          <a:xfrm>
            <a:off x="160937" y="140504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2" name="Title 1">
            <a:extLst>
              <a:ext uri="{FF2B5EF4-FFF2-40B4-BE49-F238E27FC236}">
                <a16:creationId xmlns:a16="http://schemas.microsoft.com/office/drawing/2014/main" id="{0C594BBE-3DB9-1049-A236-5F28C50645BA}"/>
              </a:ext>
            </a:extLst>
          </p:cNvPr>
          <p:cNvSpPr>
            <a:spLocks noGrp="1"/>
          </p:cNvSpPr>
          <p:nvPr>
            <p:ph type="title" hasCustomPrompt="1"/>
          </p:nvPr>
        </p:nvSpPr>
        <p:spPr/>
        <p:txBody>
          <a:bodyPr/>
          <a:lstStyle>
            <a:lvl1pPr marL="0" marR="0" indent="0" defTabSz="68580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83" name="Text Placeholder 51">
            <a:extLst>
              <a:ext uri="{FF2B5EF4-FFF2-40B4-BE49-F238E27FC236}">
                <a16:creationId xmlns:a16="http://schemas.microsoft.com/office/drawing/2014/main" id="{7442BF99-0C8B-104F-A9C6-23125A175F4D}"/>
              </a:ext>
            </a:extLst>
          </p:cNvPr>
          <p:cNvSpPr>
            <a:spLocks noGrp="1"/>
          </p:cNvSpPr>
          <p:nvPr>
            <p:ph type="body" sz="quarter" idx="38" hasCustomPrompt="1"/>
          </p:nvPr>
        </p:nvSpPr>
        <p:spPr>
          <a:xfrm>
            <a:off x="160937" y="2282503"/>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13" name="Text Placeholder 51">
            <a:extLst>
              <a:ext uri="{FF2B5EF4-FFF2-40B4-BE49-F238E27FC236}">
                <a16:creationId xmlns:a16="http://schemas.microsoft.com/office/drawing/2014/main" id="{9E1A684F-E112-6149-B925-A9B112E147F0}"/>
              </a:ext>
            </a:extLst>
          </p:cNvPr>
          <p:cNvSpPr>
            <a:spLocks noGrp="1"/>
          </p:cNvSpPr>
          <p:nvPr>
            <p:ph type="body" sz="quarter" idx="47" hasCustomPrompt="1"/>
          </p:nvPr>
        </p:nvSpPr>
        <p:spPr>
          <a:xfrm>
            <a:off x="7140123" y="1412636"/>
            <a:ext cx="1568590"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000,000</a:t>
            </a:r>
          </a:p>
        </p:txBody>
      </p:sp>
      <p:sp>
        <p:nvSpPr>
          <p:cNvPr id="114" name="Text Placeholder 51">
            <a:extLst>
              <a:ext uri="{FF2B5EF4-FFF2-40B4-BE49-F238E27FC236}">
                <a16:creationId xmlns:a16="http://schemas.microsoft.com/office/drawing/2014/main" id="{93F57DFF-9E6F-1747-AD08-E76AE76C8DBD}"/>
              </a:ext>
            </a:extLst>
          </p:cNvPr>
          <p:cNvSpPr>
            <a:spLocks noGrp="1"/>
          </p:cNvSpPr>
          <p:nvPr>
            <p:ph type="body" sz="quarter" idx="48" hasCustomPrompt="1"/>
          </p:nvPr>
        </p:nvSpPr>
        <p:spPr>
          <a:xfrm>
            <a:off x="7140123" y="2282503"/>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15" name="Text Placeholder 51">
            <a:extLst>
              <a:ext uri="{FF2B5EF4-FFF2-40B4-BE49-F238E27FC236}">
                <a16:creationId xmlns:a16="http://schemas.microsoft.com/office/drawing/2014/main" id="{11959ADB-ED8C-B14E-8E01-A854C7D3BA37}"/>
              </a:ext>
            </a:extLst>
          </p:cNvPr>
          <p:cNvSpPr>
            <a:spLocks noGrp="1"/>
          </p:cNvSpPr>
          <p:nvPr>
            <p:ph type="body" sz="quarter" idx="49" hasCustomPrompt="1"/>
          </p:nvPr>
        </p:nvSpPr>
        <p:spPr>
          <a:xfrm>
            <a:off x="7163269" y="317019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116" name="Title 1">
            <a:extLst>
              <a:ext uri="{FF2B5EF4-FFF2-40B4-BE49-F238E27FC236}">
                <a16:creationId xmlns:a16="http://schemas.microsoft.com/office/drawing/2014/main" id="{AAB5D869-0E95-814A-BDCB-1976DBBB6430}"/>
              </a:ext>
            </a:extLst>
          </p:cNvPr>
          <p:cNvSpPr txBox="1">
            <a:spLocks/>
          </p:cNvSpPr>
          <p:nvPr userDrawn="1"/>
        </p:nvSpPr>
        <p:spPr>
          <a:xfrm>
            <a:off x="4744593" y="2241106"/>
            <a:ext cx="2099691" cy="534924"/>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lnSpc>
                <a:spcPct val="100000"/>
              </a:lnSpc>
              <a:spcAft>
                <a:spcPts val="450"/>
              </a:spcAft>
              <a:tabLst>
                <a:tab pos="1026319" algn="l"/>
              </a:tabLst>
              <a:defRPr/>
            </a:pPr>
            <a:endParaRPr lang="en-GB" sz="1500" dirty="0">
              <a:solidFill>
                <a:schemeClr val="bg1"/>
              </a:solidFill>
            </a:endParaRPr>
          </a:p>
        </p:txBody>
      </p:sp>
      <p:cxnSp>
        <p:nvCxnSpPr>
          <p:cNvPr id="34" name="Straight Connector 33">
            <a:extLst>
              <a:ext uri="{FF2B5EF4-FFF2-40B4-BE49-F238E27FC236}">
                <a16:creationId xmlns:a16="http://schemas.microsoft.com/office/drawing/2014/main" id="{19FB31CC-3475-2344-ACA5-A14376C31713}"/>
              </a:ext>
            </a:extLst>
          </p:cNvPr>
          <p:cNvCxnSpPr/>
          <p:nvPr userDrawn="1"/>
        </p:nvCxnSpPr>
        <p:spPr>
          <a:xfrm>
            <a:off x="171450"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D58676-8EA2-BC47-864F-26C5FF006840}"/>
              </a:ext>
            </a:extLst>
          </p:cNvPr>
          <p:cNvCxnSpPr/>
          <p:nvPr userDrawn="1"/>
        </p:nvCxnSpPr>
        <p:spPr>
          <a:xfrm>
            <a:off x="2372868"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9C9BE1-2F69-0F4E-A109-BAB07A21A230}"/>
              </a:ext>
            </a:extLst>
          </p:cNvPr>
          <p:cNvCxnSpPr/>
          <p:nvPr userDrawn="1"/>
        </p:nvCxnSpPr>
        <p:spPr>
          <a:xfrm>
            <a:off x="4575750"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EF59F07-063C-8944-815D-79B0AA54EADE}"/>
              </a:ext>
            </a:extLst>
          </p:cNvPr>
          <p:cNvCxnSpPr/>
          <p:nvPr userDrawn="1"/>
        </p:nvCxnSpPr>
        <p:spPr>
          <a:xfrm>
            <a:off x="6741414" y="1280506"/>
            <a:ext cx="1885950" cy="1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07C3A4-5EAF-334F-89CE-C7F43B1AFBE4}"/>
              </a:ext>
            </a:extLst>
          </p:cNvPr>
          <p:cNvCxnSpPr>
            <a:cxnSpLocks/>
          </p:cNvCxnSpPr>
          <p:nvPr userDrawn="1"/>
        </p:nvCxnSpPr>
        <p:spPr>
          <a:xfrm>
            <a:off x="6599420" y="1000595"/>
            <a:ext cx="0" cy="34964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 Placeholder 51">
            <a:extLst>
              <a:ext uri="{FF2B5EF4-FFF2-40B4-BE49-F238E27FC236}">
                <a16:creationId xmlns:a16="http://schemas.microsoft.com/office/drawing/2014/main" id="{BB45E240-AE2C-5F41-B9EF-1FB850C2D87E}"/>
              </a:ext>
            </a:extLst>
          </p:cNvPr>
          <p:cNvSpPr>
            <a:spLocks noGrp="1"/>
          </p:cNvSpPr>
          <p:nvPr>
            <p:ph type="body" sz="quarter" idx="51" hasCustomPrompt="1"/>
          </p:nvPr>
        </p:nvSpPr>
        <p:spPr>
          <a:xfrm>
            <a:off x="2362028" y="140504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63" name="Text Placeholder 51">
            <a:extLst>
              <a:ext uri="{FF2B5EF4-FFF2-40B4-BE49-F238E27FC236}">
                <a16:creationId xmlns:a16="http://schemas.microsoft.com/office/drawing/2014/main" id="{A0AA0B2B-118B-8A41-AF33-3129086B644C}"/>
              </a:ext>
            </a:extLst>
          </p:cNvPr>
          <p:cNvSpPr>
            <a:spLocks noGrp="1"/>
          </p:cNvSpPr>
          <p:nvPr>
            <p:ph type="body" sz="quarter" idx="52" hasCustomPrompt="1"/>
          </p:nvPr>
        </p:nvSpPr>
        <p:spPr>
          <a:xfrm>
            <a:off x="2362028" y="2282503"/>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64" name="Text Placeholder 51">
            <a:extLst>
              <a:ext uri="{FF2B5EF4-FFF2-40B4-BE49-F238E27FC236}">
                <a16:creationId xmlns:a16="http://schemas.microsoft.com/office/drawing/2014/main" id="{78405E0C-1FF5-454C-B158-7C5A141BA23C}"/>
              </a:ext>
            </a:extLst>
          </p:cNvPr>
          <p:cNvSpPr>
            <a:spLocks noGrp="1"/>
          </p:cNvSpPr>
          <p:nvPr>
            <p:ph type="body" sz="quarter" idx="53" hasCustomPrompt="1"/>
          </p:nvPr>
        </p:nvSpPr>
        <p:spPr>
          <a:xfrm>
            <a:off x="4576182" y="1405040"/>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67" name="Text Placeholder 51">
            <a:extLst>
              <a:ext uri="{FF2B5EF4-FFF2-40B4-BE49-F238E27FC236}">
                <a16:creationId xmlns:a16="http://schemas.microsoft.com/office/drawing/2014/main" id="{7AD886BD-70B4-6E4F-86C4-3614431495F7}"/>
              </a:ext>
            </a:extLst>
          </p:cNvPr>
          <p:cNvSpPr>
            <a:spLocks noGrp="1"/>
          </p:cNvSpPr>
          <p:nvPr>
            <p:ph type="body" sz="quarter" idx="54" hasCustomPrompt="1"/>
          </p:nvPr>
        </p:nvSpPr>
        <p:spPr>
          <a:xfrm>
            <a:off x="4576182" y="2282503"/>
            <a:ext cx="876819" cy="415498"/>
          </a:xfrm>
        </p:spPr>
        <p:txBody>
          <a:bodyPr vert="horz" wrap="square" lIns="0" tIns="0" rIns="0" bIns="0" rtlCol="0" anchor="t">
            <a:spAutoFit/>
          </a:bodyPr>
          <a:lstStyle>
            <a:lvl1pPr algn="l">
              <a:defRPr lang="en-US" sz="3000" kern="1200"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000</a:t>
            </a:r>
          </a:p>
        </p:txBody>
      </p:sp>
      <p:sp>
        <p:nvSpPr>
          <p:cNvPr id="68" name="Text Placeholder 51">
            <a:extLst>
              <a:ext uri="{FF2B5EF4-FFF2-40B4-BE49-F238E27FC236}">
                <a16:creationId xmlns:a16="http://schemas.microsoft.com/office/drawing/2014/main" id="{ED522A44-6799-2F4A-98EA-D13D9FC2A618}"/>
              </a:ext>
            </a:extLst>
          </p:cNvPr>
          <p:cNvSpPr>
            <a:spLocks noGrp="1"/>
          </p:cNvSpPr>
          <p:nvPr>
            <p:ph type="body" sz="quarter" idx="55" hasCustomPrompt="1"/>
          </p:nvPr>
        </p:nvSpPr>
        <p:spPr>
          <a:xfrm>
            <a:off x="171450" y="1829223"/>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69" name="Text Placeholder 51">
            <a:extLst>
              <a:ext uri="{FF2B5EF4-FFF2-40B4-BE49-F238E27FC236}">
                <a16:creationId xmlns:a16="http://schemas.microsoft.com/office/drawing/2014/main" id="{52348A51-60D1-C440-BBBA-B8F0A698C323}"/>
              </a:ext>
            </a:extLst>
          </p:cNvPr>
          <p:cNvSpPr>
            <a:spLocks noGrp="1"/>
          </p:cNvSpPr>
          <p:nvPr>
            <p:ph type="body" sz="quarter" idx="56" hasCustomPrompt="1"/>
          </p:nvPr>
        </p:nvSpPr>
        <p:spPr>
          <a:xfrm>
            <a:off x="171450" y="2697957"/>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0" name="Text Placeholder 51">
            <a:extLst>
              <a:ext uri="{FF2B5EF4-FFF2-40B4-BE49-F238E27FC236}">
                <a16:creationId xmlns:a16="http://schemas.microsoft.com/office/drawing/2014/main" id="{50686CF0-EF06-C540-B069-D712530CE898}"/>
              </a:ext>
            </a:extLst>
          </p:cNvPr>
          <p:cNvSpPr>
            <a:spLocks noGrp="1"/>
          </p:cNvSpPr>
          <p:nvPr>
            <p:ph type="body" sz="quarter" idx="57" hasCustomPrompt="1"/>
          </p:nvPr>
        </p:nvSpPr>
        <p:spPr>
          <a:xfrm>
            <a:off x="2372541" y="1828135"/>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1" name="Text Placeholder 51">
            <a:extLst>
              <a:ext uri="{FF2B5EF4-FFF2-40B4-BE49-F238E27FC236}">
                <a16:creationId xmlns:a16="http://schemas.microsoft.com/office/drawing/2014/main" id="{AA25FD38-9131-BD4D-AB5A-86A7626876A8}"/>
              </a:ext>
            </a:extLst>
          </p:cNvPr>
          <p:cNvSpPr>
            <a:spLocks noGrp="1"/>
          </p:cNvSpPr>
          <p:nvPr>
            <p:ph type="body" sz="quarter" idx="58" hasCustomPrompt="1"/>
          </p:nvPr>
        </p:nvSpPr>
        <p:spPr>
          <a:xfrm>
            <a:off x="2372541" y="2696815"/>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2" name="Text Placeholder 51">
            <a:extLst>
              <a:ext uri="{FF2B5EF4-FFF2-40B4-BE49-F238E27FC236}">
                <a16:creationId xmlns:a16="http://schemas.microsoft.com/office/drawing/2014/main" id="{C993FC3C-BB8B-7E41-9A46-C3888AEEE1F3}"/>
              </a:ext>
            </a:extLst>
          </p:cNvPr>
          <p:cNvSpPr>
            <a:spLocks noGrp="1"/>
          </p:cNvSpPr>
          <p:nvPr>
            <p:ph type="body" sz="quarter" idx="59" hasCustomPrompt="1"/>
          </p:nvPr>
        </p:nvSpPr>
        <p:spPr>
          <a:xfrm>
            <a:off x="4572000" y="1828135"/>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3" name="Text Placeholder 51">
            <a:extLst>
              <a:ext uri="{FF2B5EF4-FFF2-40B4-BE49-F238E27FC236}">
                <a16:creationId xmlns:a16="http://schemas.microsoft.com/office/drawing/2014/main" id="{231A2BCE-772B-B84F-BC21-D4183CB5386B}"/>
              </a:ext>
            </a:extLst>
          </p:cNvPr>
          <p:cNvSpPr>
            <a:spLocks noGrp="1"/>
          </p:cNvSpPr>
          <p:nvPr>
            <p:ph type="body" sz="quarter" idx="60" hasCustomPrompt="1"/>
          </p:nvPr>
        </p:nvSpPr>
        <p:spPr>
          <a:xfrm>
            <a:off x="4593806" y="2701913"/>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4" name="Text Placeholder 51">
            <a:extLst>
              <a:ext uri="{FF2B5EF4-FFF2-40B4-BE49-F238E27FC236}">
                <a16:creationId xmlns:a16="http://schemas.microsoft.com/office/drawing/2014/main" id="{7E678F3C-FC26-1E44-A55D-CF9CA6154B97}"/>
              </a:ext>
            </a:extLst>
          </p:cNvPr>
          <p:cNvSpPr>
            <a:spLocks noGrp="1"/>
          </p:cNvSpPr>
          <p:nvPr>
            <p:ph type="body" sz="quarter" idx="61" hasCustomPrompt="1"/>
          </p:nvPr>
        </p:nvSpPr>
        <p:spPr>
          <a:xfrm>
            <a:off x="7163268" y="1842384"/>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5" name="Text Placeholder 51">
            <a:extLst>
              <a:ext uri="{FF2B5EF4-FFF2-40B4-BE49-F238E27FC236}">
                <a16:creationId xmlns:a16="http://schemas.microsoft.com/office/drawing/2014/main" id="{CD76CF0C-EC54-6744-A0AD-E090ECA42E75}"/>
              </a:ext>
            </a:extLst>
          </p:cNvPr>
          <p:cNvSpPr>
            <a:spLocks noGrp="1"/>
          </p:cNvSpPr>
          <p:nvPr>
            <p:ph type="body" sz="quarter" idx="62" hasCustomPrompt="1"/>
          </p:nvPr>
        </p:nvSpPr>
        <p:spPr>
          <a:xfrm>
            <a:off x="7163269" y="2711159"/>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6" name="Text Placeholder 51">
            <a:extLst>
              <a:ext uri="{FF2B5EF4-FFF2-40B4-BE49-F238E27FC236}">
                <a16:creationId xmlns:a16="http://schemas.microsoft.com/office/drawing/2014/main" id="{83196D2C-B560-164B-ACE9-1BDCD082F2F0}"/>
              </a:ext>
            </a:extLst>
          </p:cNvPr>
          <p:cNvSpPr>
            <a:spLocks noGrp="1"/>
          </p:cNvSpPr>
          <p:nvPr>
            <p:ph type="body" sz="quarter" idx="63" hasCustomPrompt="1"/>
          </p:nvPr>
        </p:nvSpPr>
        <p:spPr>
          <a:xfrm>
            <a:off x="7167510" y="3592446"/>
            <a:ext cx="1858702" cy="156145"/>
          </a:xfrm>
        </p:spPr>
        <p:txBody>
          <a:bodyPr vert="horz" lIns="0" tIns="0" rIns="0" bIns="0" rtlCol="0" anchor="t">
            <a:noAutofit/>
          </a:bodyPr>
          <a:lstStyle>
            <a:lvl1pPr>
              <a:defRPr kumimoji="0" lang="en-US" sz="900" b="1" i="0" u="none" strike="noStrike" cap="none" spc="0" normalizeH="0" baseline="0" dirty="0">
                <a:ln>
                  <a:noFill/>
                </a:ln>
                <a:solidFill>
                  <a:schemeClr val="bg1"/>
                </a:solidFill>
                <a:effectLst/>
                <a:uLnTx/>
                <a:uFillTx/>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ADD TEXT</a:t>
            </a:r>
          </a:p>
        </p:txBody>
      </p:sp>
      <p:sp>
        <p:nvSpPr>
          <p:cNvPr id="77" name="Text Placeholder 51">
            <a:extLst>
              <a:ext uri="{FF2B5EF4-FFF2-40B4-BE49-F238E27FC236}">
                <a16:creationId xmlns:a16="http://schemas.microsoft.com/office/drawing/2014/main" id="{13489218-15C7-8749-BB32-EF11FD091DB8}"/>
              </a:ext>
            </a:extLst>
          </p:cNvPr>
          <p:cNvSpPr>
            <a:spLocks noGrp="1"/>
          </p:cNvSpPr>
          <p:nvPr>
            <p:ph type="body" sz="quarter" idx="64" hasCustomPrompt="1"/>
          </p:nvPr>
        </p:nvSpPr>
        <p:spPr>
          <a:xfrm>
            <a:off x="166113" y="1009283"/>
            <a:ext cx="1858702" cy="450524"/>
          </a:xfrm>
          <a:noFill/>
        </p:spPr>
        <p:txBody>
          <a:bodyPr vert="horz" lIns="0" tIns="0" rIns="0" bIns="0" rtlCol="0" anchor="t">
            <a:noAutofit/>
          </a:bodyPr>
          <a:lstStyle>
            <a:lvl1pPr>
              <a:defRPr lang="en-US" sz="1500" dirty="0">
                <a:solidFill>
                  <a:schemeClr val="bg1"/>
                </a:solidFill>
                <a:latin typeface="Arial"/>
                <a:ea typeface="Verdana"/>
                <a:cs typeface="Arial"/>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Add Text</a:t>
            </a:r>
          </a:p>
        </p:txBody>
      </p:sp>
      <p:sp>
        <p:nvSpPr>
          <p:cNvPr id="79" name="Text Placeholder 51">
            <a:extLst>
              <a:ext uri="{FF2B5EF4-FFF2-40B4-BE49-F238E27FC236}">
                <a16:creationId xmlns:a16="http://schemas.microsoft.com/office/drawing/2014/main" id="{24B9CC3F-4C36-5B4F-9DFB-D6BFDE91C3F2}"/>
              </a:ext>
            </a:extLst>
          </p:cNvPr>
          <p:cNvSpPr>
            <a:spLocks noGrp="1"/>
          </p:cNvSpPr>
          <p:nvPr>
            <p:ph type="body" sz="quarter" idx="65" hasCustomPrompt="1"/>
          </p:nvPr>
        </p:nvSpPr>
        <p:spPr>
          <a:xfrm>
            <a:off x="2372541" y="1009283"/>
            <a:ext cx="1858702" cy="450524"/>
          </a:xfrm>
          <a:noFill/>
        </p:spPr>
        <p:txBody>
          <a:bodyPr vert="horz" lIns="0" tIns="0" rIns="0" bIns="0" rtlCol="0" anchor="t">
            <a:noAutofit/>
          </a:bodyPr>
          <a:lstStyle>
            <a:lvl1pPr>
              <a:defRPr lang="en-US" sz="1500" dirty="0">
                <a:solidFill>
                  <a:schemeClr val="bg1"/>
                </a:solidFill>
                <a:latin typeface="Arial"/>
                <a:ea typeface="Verdana"/>
                <a:cs typeface="Arial"/>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Add Text</a:t>
            </a:r>
          </a:p>
        </p:txBody>
      </p:sp>
      <p:sp>
        <p:nvSpPr>
          <p:cNvPr id="80" name="Text Placeholder 51">
            <a:extLst>
              <a:ext uri="{FF2B5EF4-FFF2-40B4-BE49-F238E27FC236}">
                <a16:creationId xmlns:a16="http://schemas.microsoft.com/office/drawing/2014/main" id="{31B696F3-12F5-4447-9FD5-91E726676850}"/>
              </a:ext>
            </a:extLst>
          </p:cNvPr>
          <p:cNvSpPr>
            <a:spLocks noGrp="1"/>
          </p:cNvSpPr>
          <p:nvPr>
            <p:ph type="body" sz="quarter" idx="66" hasCustomPrompt="1"/>
          </p:nvPr>
        </p:nvSpPr>
        <p:spPr>
          <a:xfrm>
            <a:off x="4593806" y="1009283"/>
            <a:ext cx="1858702" cy="450524"/>
          </a:xfrm>
          <a:noFill/>
        </p:spPr>
        <p:txBody>
          <a:bodyPr vert="horz" lIns="0" tIns="0" rIns="0" bIns="0" rtlCol="0" anchor="t">
            <a:noAutofit/>
          </a:bodyPr>
          <a:lstStyle>
            <a:lvl1pPr>
              <a:defRPr lang="en-US" sz="1500" dirty="0">
                <a:solidFill>
                  <a:schemeClr val="bg1"/>
                </a:solidFill>
                <a:latin typeface="Arial"/>
                <a:ea typeface="Verdana"/>
                <a:cs typeface="Arial"/>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Add Text</a:t>
            </a:r>
          </a:p>
        </p:txBody>
      </p:sp>
      <p:sp>
        <p:nvSpPr>
          <p:cNvPr id="81" name="Text Placeholder 51">
            <a:extLst>
              <a:ext uri="{FF2B5EF4-FFF2-40B4-BE49-F238E27FC236}">
                <a16:creationId xmlns:a16="http://schemas.microsoft.com/office/drawing/2014/main" id="{96D68817-2BBA-D64E-9595-468C2EC9473C}"/>
              </a:ext>
            </a:extLst>
          </p:cNvPr>
          <p:cNvSpPr>
            <a:spLocks noGrp="1"/>
          </p:cNvSpPr>
          <p:nvPr>
            <p:ph type="body" sz="quarter" idx="67" hasCustomPrompt="1"/>
          </p:nvPr>
        </p:nvSpPr>
        <p:spPr>
          <a:xfrm>
            <a:off x="6755412" y="1009283"/>
            <a:ext cx="1858702" cy="450524"/>
          </a:xfrm>
          <a:noFill/>
        </p:spPr>
        <p:txBody>
          <a:bodyPr vert="horz" lIns="0" tIns="0" rIns="0" bIns="0" rtlCol="0" anchor="t">
            <a:noAutofit/>
          </a:bodyPr>
          <a:lstStyle>
            <a:lvl1pPr>
              <a:defRPr lang="en-US" sz="1500" dirty="0">
                <a:solidFill>
                  <a:schemeClr val="bg1"/>
                </a:solidFill>
                <a:latin typeface="Arial"/>
                <a:ea typeface="Verdana"/>
                <a:cs typeface="Arial"/>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Add Text</a:t>
            </a:r>
          </a:p>
        </p:txBody>
      </p:sp>
      <p:sp>
        <p:nvSpPr>
          <p:cNvPr id="84" name="Picture Placeholder 3">
            <a:extLst>
              <a:ext uri="{FF2B5EF4-FFF2-40B4-BE49-F238E27FC236}">
                <a16:creationId xmlns:a16="http://schemas.microsoft.com/office/drawing/2014/main" id="{9170CCA0-CE7A-534D-B605-049E057F49C6}"/>
              </a:ext>
            </a:extLst>
          </p:cNvPr>
          <p:cNvSpPr>
            <a:spLocks noGrp="1" noChangeAspect="1"/>
          </p:cNvSpPr>
          <p:nvPr>
            <p:ph type="pic" sz="quarter" idx="68" hasCustomPrompt="1"/>
          </p:nvPr>
        </p:nvSpPr>
        <p:spPr>
          <a:xfrm>
            <a:off x="6752327" y="1459807"/>
            <a:ext cx="279867" cy="279867"/>
          </a:xfrm>
          <a:noFill/>
          <a:ln>
            <a:noFill/>
          </a:ln>
        </p:spPr>
        <p:txBody>
          <a:bodyPr wrap="none" anchor="ctr"/>
          <a:lstStyle>
            <a:lvl1pPr marL="0" indent="0" algn="ctr">
              <a:buNone/>
              <a:defRPr sz="600">
                <a:solidFill>
                  <a:schemeClr val="accent4"/>
                </a:solidFill>
              </a:defRPr>
            </a:lvl1pPr>
          </a:lstStyle>
          <a:p>
            <a:r>
              <a:rPr lang="en-US" dirty="0"/>
              <a:t>Click to </a:t>
            </a:r>
            <a:br>
              <a:rPr lang="en-US" dirty="0"/>
            </a:br>
            <a:r>
              <a:rPr lang="en-US" dirty="0"/>
              <a:t>add icon</a:t>
            </a:r>
          </a:p>
        </p:txBody>
      </p:sp>
      <p:sp>
        <p:nvSpPr>
          <p:cNvPr id="85" name="Picture Placeholder 3">
            <a:extLst>
              <a:ext uri="{FF2B5EF4-FFF2-40B4-BE49-F238E27FC236}">
                <a16:creationId xmlns:a16="http://schemas.microsoft.com/office/drawing/2014/main" id="{E860B1B1-694C-AF4E-AA7B-09C6A0CBA6D9}"/>
              </a:ext>
            </a:extLst>
          </p:cNvPr>
          <p:cNvSpPr>
            <a:spLocks noGrp="1" noChangeAspect="1"/>
          </p:cNvSpPr>
          <p:nvPr>
            <p:ph type="pic" sz="quarter" idx="69" hasCustomPrompt="1"/>
          </p:nvPr>
        </p:nvSpPr>
        <p:spPr>
          <a:xfrm>
            <a:off x="6752327" y="2336107"/>
            <a:ext cx="279867" cy="279867"/>
          </a:xfrm>
          <a:noFill/>
          <a:ln>
            <a:noFill/>
          </a:ln>
        </p:spPr>
        <p:txBody>
          <a:bodyPr wrap="none" anchor="ctr"/>
          <a:lstStyle>
            <a:lvl1pPr marL="0" indent="0" algn="ctr">
              <a:buNone/>
              <a:defRPr sz="600">
                <a:solidFill>
                  <a:schemeClr val="accent4"/>
                </a:solidFill>
              </a:defRPr>
            </a:lvl1pPr>
          </a:lstStyle>
          <a:p>
            <a:r>
              <a:rPr lang="en-US" dirty="0"/>
              <a:t>Click to </a:t>
            </a:r>
            <a:br>
              <a:rPr lang="en-US" dirty="0"/>
            </a:br>
            <a:r>
              <a:rPr lang="en-US" dirty="0"/>
              <a:t>add icon</a:t>
            </a:r>
          </a:p>
        </p:txBody>
      </p:sp>
      <p:sp>
        <p:nvSpPr>
          <p:cNvPr id="90" name="Picture Placeholder 3">
            <a:extLst>
              <a:ext uri="{FF2B5EF4-FFF2-40B4-BE49-F238E27FC236}">
                <a16:creationId xmlns:a16="http://schemas.microsoft.com/office/drawing/2014/main" id="{25785990-04C9-514C-8157-48514EE27A15}"/>
              </a:ext>
            </a:extLst>
          </p:cNvPr>
          <p:cNvSpPr>
            <a:spLocks noGrp="1" noChangeAspect="1"/>
          </p:cNvSpPr>
          <p:nvPr>
            <p:ph type="pic" sz="quarter" idx="70" hasCustomPrompt="1"/>
          </p:nvPr>
        </p:nvSpPr>
        <p:spPr>
          <a:xfrm>
            <a:off x="6752327" y="3212407"/>
            <a:ext cx="279867" cy="279867"/>
          </a:xfrm>
          <a:noFill/>
          <a:ln>
            <a:noFill/>
          </a:ln>
        </p:spPr>
        <p:txBody>
          <a:bodyPr wrap="none" anchor="ctr"/>
          <a:lstStyle>
            <a:lvl1pPr marL="0" indent="0" algn="ctr">
              <a:buNone/>
              <a:defRPr sz="600">
                <a:solidFill>
                  <a:schemeClr val="accent4"/>
                </a:solidFill>
              </a:defRPr>
            </a:lvl1pPr>
          </a:lstStyle>
          <a:p>
            <a:r>
              <a:rPr lang="en-US" dirty="0"/>
              <a:t>Click to </a:t>
            </a:r>
            <a:br>
              <a:rPr lang="en-US" dirty="0"/>
            </a:br>
            <a:r>
              <a:rPr lang="en-US" dirty="0"/>
              <a:t>add icon</a:t>
            </a:r>
          </a:p>
        </p:txBody>
      </p:sp>
    </p:spTree>
    <p:extLst>
      <p:ext uri="{BB962C8B-B14F-4D97-AF65-F5344CB8AC3E}">
        <p14:creationId xmlns:p14="http://schemas.microsoft.com/office/powerpoint/2010/main" val="4219000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custom">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2F5DBD-EFA8-6A4A-B2E2-8F7640759961}"/>
              </a:ext>
            </a:extLst>
          </p:cNvPr>
          <p:cNvSpPr>
            <a:spLocks noGrp="1"/>
          </p:cNvSpPr>
          <p:nvPr>
            <p:ph type="body" sz="quarter" idx="12" hasCustomPrompt="1"/>
          </p:nvPr>
        </p:nvSpPr>
        <p:spPr>
          <a:xfrm>
            <a:off x="171450" y="169232"/>
            <a:ext cx="8129255" cy="205565"/>
          </a:xfrm>
        </p:spPr>
        <p:txBody>
          <a:bodyPr vert="horz" lIns="0" tIns="0" rIns="0" bIns="0" rtlCol="0" anchor="t">
            <a:noAutofit/>
          </a:bodyPr>
          <a:lstStyle>
            <a:lvl1pPr>
              <a:defRPr lang="en-US" sz="900" smtClean="0">
                <a:latin typeface="+mj-lt"/>
                <a:ea typeface="+mj-ea"/>
                <a:cs typeface="+mj-cs"/>
              </a:defRPr>
            </a:lvl1pPr>
            <a:lvl2pPr>
              <a:defRPr lang="en-US" sz="2800" b="1" smtClean="0">
                <a:latin typeface="Arial" charset="0"/>
                <a:cs typeface="Arial" charset="0"/>
              </a:defRPr>
            </a:lvl2pPr>
            <a:lvl3pPr>
              <a:defRPr lang="en-US" sz="2800" b="1" smtClean="0">
                <a:latin typeface="Arial" charset="0"/>
                <a:cs typeface="Arial" charset="0"/>
              </a:defRPr>
            </a:lvl3pPr>
            <a:lvl4pPr>
              <a:defRPr lang="en-US" sz="2800" b="1" smtClean="0">
                <a:latin typeface="Arial" charset="0"/>
                <a:cs typeface="Arial" charset="0"/>
              </a:defRPr>
            </a:lvl4pPr>
            <a:lvl5pPr>
              <a:defRPr lang="en-US" sz="2800" b="1">
                <a:latin typeface="Arial" charset="0"/>
                <a:cs typeface="Arial" charset="0"/>
              </a:defRPr>
            </a:lvl5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34" name="Picture Placeholder 33">
            <a:extLst>
              <a:ext uri="{FF2B5EF4-FFF2-40B4-BE49-F238E27FC236}">
                <a16:creationId xmlns:a16="http://schemas.microsoft.com/office/drawing/2014/main" id="{11498517-63CB-9949-A125-1D57CD2F6D35}"/>
              </a:ext>
            </a:extLst>
          </p:cNvPr>
          <p:cNvSpPr>
            <a:spLocks noGrp="1" noChangeAspect="1"/>
          </p:cNvSpPr>
          <p:nvPr>
            <p:ph type="pic" sz="quarter" idx="13"/>
          </p:nvPr>
        </p:nvSpPr>
        <p:spPr>
          <a:xfrm>
            <a:off x="174108"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36" name="Picture Placeholder 33">
            <a:extLst>
              <a:ext uri="{FF2B5EF4-FFF2-40B4-BE49-F238E27FC236}">
                <a16:creationId xmlns:a16="http://schemas.microsoft.com/office/drawing/2014/main" id="{E945008C-8596-F344-976E-0D35CDC4EEE8}"/>
              </a:ext>
            </a:extLst>
          </p:cNvPr>
          <p:cNvSpPr>
            <a:spLocks noGrp="1" noChangeAspect="1"/>
          </p:cNvSpPr>
          <p:nvPr>
            <p:ph type="pic" sz="quarter" idx="15"/>
          </p:nvPr>
        </p:nvSpPr>
        <p:spPr>
          <a:xfrm>
            <a:off x="1455738"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38" name="Picture Placeholder 33">
            <a:extLst>
              <a:ext uri="{FF2B5EF4-FFF2-40B4-BE49-F238E27FC236}">
                <a16:creationId xmlns:a16="http://schemas.microsoft.com/office/drawing/2014/main" id="{D6848600-B8C1-3041-825D-CC0076BC3E36}"/>
              </a:ext>
            </a:extLst>
          </p:cNvPr>
          <p:cNvSpPr>
            <a:spLocks noGrp="1" noChangeAspect="1"/>
          </p:cNvSpPr>
          <p:nvPr>
            <p:ph type="pic" sz="quarter" idx="17"/>
          </p:nvPr>
        </p:nvSpPr>
        <p:spPr>
          <a:xfrm>
            <a:off x="2737367"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39" name="Picture Placeholder 33">
            <a:extLst>
              <a:ext uri="{FF2B5EF4-FFF2-40B4-BE49-F238E27FC236}">
                <a16:creationId xmlns:a16="http://schemas.microsoft.com/office/drawing/2014/main" id="{78880E06-DE2D-374C-B14C-2248A2F1D113}"/>
              </a:ext>
            </a:extLst>
          </p:cNvPr>
          <p:cNvSpPr>
            <a:spLocks noGrp="1" noChangeAspect="1"/>
          </p:cNvSpPr>
          <p:nvPr>
            <p:ph type="pic" sz="quarter" idx="18"/>
          </p:nvPr>
        </p:nvSpPr>
        <p:spPr>
          <a:xfrm>
            <a:off x="4018996"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40" name="Picture Placeholder 33">
            <a:extLst>
              <a:ext uri="{FF2B5EF4-FFF2-40B4-BE49-F238E27FC236}">
                <a16:creationId xmlns:a16="http://schemas.microsoft.com/office/drawing/2014/main" id="{C84804E8-68A5-A549-89F1-4EA97B6AE8CF}"/>
              </a:ext>
            </a:extLst>
          </p:cNvPr>
          <p:cNvSpPr>
            <a:spLocks noGrp="1" noChangeAspect="1"/>
          </p:cNvSpPr>
          <p:nvPr>
            <p:ph type="pic" sz="quarter" idx="19"/>
          </p:nvPr>
        </p:nvSpPr>
        <p:spPr>
          <a:xfrm>
            <a:off x="5300625"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41" name="Picture Placeholder 33">
            <a:extLst>
              <a:ext uri="{FF2B5EF4-FFF2-40B4-BE49-F238E27FC236}">
                <a16:creationId xmlns:a16="http://schemas.microsoft.com/office/drawing/2014/main" id="{6D3C7A87-E594-BD47-9993-670327029BBE}"/>
              </a:ext>
            </a:extLst>
          </p:cNvPr>
          <p:cNvSpPr>
            <a:spLocks noGrp="1" noChangeAspect="1"/>
          </p:cNvSpPr>
          <p:nvPr>
            <p:ph type="pic" sz="quarter" idx="20"/>
          </p:nvPr>
        </p:nvSpPr>
        <p:spPr>
          <a:xfrm>
            <a:off x="6582255"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42" name="Picture Placeholder 33">
            <a:extLst>
              <a:ext uri="{FF2B5EF4-FFF2-40B4-BE49-F238E27FC236}">
                <a16:creationId xmlns:a16="http://schemas.microsoft.com/office/drawing/2014/main" id="{FB3923FF-7DD6-7B45-9D4D-04F6A668AB39}"/>
              </a:ext>
            </a:extLst>
          </p:cNvPr>
          <p:cNvSpPr>
            <a:spLocks noGrp="1" noChangeAspect="1"/>
          </p:cNvSpPr>
          <p:nvPr>
            <p:ph type="pic" sz="quarter" idx="21"/>
          </p:nvPr>
        </p:nvSpPr>
        <p:spPr>
          <a:xfrm>
            <a:off x="7863884" y="855472"/>
            <a:ext cx="1110853" cy="1110853"/>
          </a:xfrm>
          <a:solidFill>
            <a:schemeClr val="tx2"/>
          </a:solidFill>
        </p:spPr>
        <p:txBody>
          <a:bodyPr/>
          <a:lstStyle>
            <a:lvl1pPr marL="0" indent="0">
              <a:buNone/>
              <a:defRPr sz="900">
                <a:solidFill>
                  <a:schemeClr val="bg1"/>
                </a:solidFill>
              </a:defRPr>
            </a:lvl1pPr>
          </a:lstStyle>
          <a:p>
            <a:endParaRPr lang="en-US"/>
          </a:p>
        </p:txBody>
      </p:sp>
      <p:sp>
        <p:nvSpPr>
          <p:cNvPr id="43" name="Picture Placeholder 33">
            <a:extLst>
              <a:ext uri="{FF2B5EF4-FFF2-40B4-BE49-F238E27FC236}">
                <a16:creationId xmlns:a16="http://schemas.microsoft.com/office/drawing/2014/main" id="{16006EF7-B18B-E64A-A938-6D2F13F74317}"/>
              </a:ext>
            </a:extLst>
          </p:cNvPr>
          <p:cNvSpPr>
            <a:spLocks noGrp="1" noChangeAspect="1"/>
          </p:cNvSpPr>
          <p:nvPr>
            <p:ph type="pic" sz="quarter" idx="22"/>
          </p:nvPr>
        </p:nvSpPr>
        <p:spPr>
          <a:xfrm>
            <a:off x="174108"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4" name="Picture Placeholder 33">
            <a:extLst>
              <a:ext uri="{FF2B5EF4-FFF2-40B4-BE49-F238E27FC236}">
                <a16:creationId xmlns:a16="http://schemas.microsoft.com/office/drawing/2014/main" id="{9AAFAAF3-2D35-7640-9994-4C316048E799}"/>
              </a:ext>
            </a:extLst>
          </p:cNvPr>
          <p:cNvSpPr>
            <a:spLocks noGrp="1" noChangeAspect="1"/>
          </p:cNvSpPr>
          <p:nvPr>
            <p:ph type="pic" sz="quarter" idx="23"/>
          </p:nvPr>
        </p:nvSpPr>
        <p:spPr>
          <a:xfrm>
            <a:off x="1455738"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5" name="Picture Placeholder 33">
            <a:extLst>
              <a:ext uri="{FF2B5EF4-FFF2-40B4-BE49-F238E27FC236}">
                <a16:creationId xmlns:a16="http://schemas.microsoft.com/office/drawing/2014/main" id="{AEB3C526-56C8-6D42-B00E-82986176FA16}"/>
              </a:ext>
            </a:extLst>
          </p:cNvPr>
          <p:cNvSpPr>
            <a:spLocks noGrp="1" noChangeAspect="1"/>
          </p:cNvSpPr>
          <p:nvPr>
            <p:ph type="pic" sz="quarter" idx="24"/>
          </p:nvPr>
        </p:nvSpPr>
        <p:spPr>
          <a:xfrm>
            <a:off x="2737367"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6" name="Picture Placeholder 33">
            <a:extLst>
              <a:ext uri="{FF2B5EF4-FFF2-40B4-BE49-F238E27FC236}">
                <a16:creationId xmlns:a16="http://schemas.microsoft.com/office/drawing/2014/main" id="{04D8DB9C-F4DF-584E-8997-396D7DCC02FA}"/>
              </a:ext>
            </a:extLst>
          </p:cNvPr>
          <p:cNvSpPr>
            <a:spLocks noGrp="1" noChangeAspect="1"/>
          </p:cNvSpPr>
          <p:nvPr>
            <p:ph type="pic" sz="quarter" idx="25"/>
          </p:nvPr>
        </p:nvSpPr>
        <p:spPr>
          <a:xfrm>
            <a:off x="4018996"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7" name="Picture Placeholder 33">
            <a:extLst>
              <a:ext uri="{FF2B5EF4-FFF2-40B4-BE49-F238E27FC236}">
                <a16:creationId xmlns:a16="http://schemas.microsoft.com/office/drawing/2014/main" id="{31423380-9425-C54C-B82E-61A36528FA13}"/>
              </a:ext>
            </a:extLst>
          </p:cNvPr>
          <p:cNvSpPr>
            <a:spLocks noGrp="1" noChangeAspect="1"/>
          </p:cNvSpPr>
          <p:nvPr>
            <p:ph type="pic" sz="quarter" idx="26"/>
          </p:nvPr>
        </p:nvSpPr>
        <p:spPr>
          <a:xfrm>
            <a:off x="5300625"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8" name="Picture Placeholder 33">
            <a:extLst>
              <a:ext uri="{FF2B5EF4-FFF2-40B4-BE49-F238E27FC236}">
                <a16:creationId xmlns:a16="http://schemas.microsoft.com/office/drawing/2014/main" id="{4AAD5708-D9FE-2044-9FCF-D210924C49FD}"/>
              </a:ext>
            </a:extLst>
          </p:cNvPr>
          <p:cNvSpPr>
            <a:spLocks noGrp="1" noChangeAspect="1"/>
          </p:cNvSpPr>
          <p:nvPr>
            <p:ph type="pic" sz="quarter" idx="27"/>
          </p:nvPr>
        </p:nvSpPr>
        <p:spPr>
          <a:xfrm>
            <a:off x="6582255"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49" name="Picture Placeholder 33">
            <a:extLst>
              <a:ext uri="{FF2B5EF4-FFF2-40B4-BE49-F238E27FC236}">
                <a16:creationId xmlns:a16="http://schemas.microsoft.com/office/drawing/2014/main" id="{929AC615-196C-EE4E-88D0-216E01386390}"/>
              </a:ext>
            </a:extLst>
          </p:cNvPr>
          <p:cNvSpPr>
            <a:spLocks noGrp="1" noChangeAspect="1"/>
          </p:cNvSpPr>
          <p:nvPr>
            <p:ph type="pic" sz="quarter" idx="28"/>
          </p:nvPr>
        </p:nvSpPr>
        <p:spPr>
          <a:xfrm>
            <a:off x="7863884" y="2912872"/>
            <a:ext cx="1110853" cy="1110853"/>
          </a:xfrm>
          <a:solidFill>
            <a:schemeClr val="tx2"/>
          </a:solidFill>
        </p:spPr>
        <p:txBody>
          <a:bodyPr/>
          <a:lstStyle>
            <a:lvl1pPr marL="0" indent="0">
              <a:buNone/>
              <a:defRPr sz="900">
                <a:solidFill>
                  <a:schemeClr val="bg1"/>
                </a:solidFill>
              </a:defRPr>
            </a:lvl1pPr>
          </a:lstStyle>
          <a:p>
            <a:endParaRPr lang="en-US"/>
          </a:p>
        </p:txBody>
      </p:sp>
      <p:sp>
        <p:nvSpPr>
          <p:cNvPr id="51" name="Text Placeholder 50">
            <a:extLst>
              <a:ext uri="{FF2B5EF4-FFF2-40B4-BE49-F238E27FC236}">
                <a16:creationId xmlns:a16="http://schemas.microsoft.com/office/drawing/2014/main" id="{FB1EA646-87FB-3F4A-8BFB-F69F86C02258}"/>
              </a:ext>
            </a:extLst>
          </p:cNvPr>
          <p:cNvSpPr>
            <a:spLocks noGrp="1"/>
          </p:cNvSpPr>
          <p:nvPr>
            <p:ph type="body" sz="quarter" idx="29" hasCustomPrompt="1"/>
          </p:nvPr>
        </p:nvSpPr>
        <p:spPr>
          <a:xfrm>
            <a:off x="105715" y="2020643"/>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52" name="Text Placeholder 50">
            <a:extLst>
              <a:ext uri="{FF2B5EF4-FFF2-40B4-BE49-F238E27FC236}">
                <a16:creationId xmlns:a16="http://schemas.microsoft.com/office/drawing/2014/main" id="{99CBA775-7048-2243-8FD5-B975E60A4483}"/>
              </a:ext>
            </a:extLst>
          </p:cNvPr>
          <p:cNvSpPr>
            <a:spLocks noGrp="1"/>
          </p:cNvSpPr>
          <p:nvPr>
            <p:ph type="body" sz="quarter" idx="30" hasCustomPrompt="1"/>
          </p:nvPr>
        </p:nvSpPr>
        <p:spPr>
          <a:xfrm>
            <a:off x="105715" y="2142195"/>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53" name="Text Placeholder 50">
            <a:extLst>
              <a:ext uri="{FF2B5EF4-FFF2-40B4-BE49-F238E27FC236}">
                <a16:creationId xmlns:a16="http://schemas.microsoft.com/office/drawing/2014/main" id="{C35B052B-A355-8A49-90EC-421C2BE7EEFC}"/>
              </a:ext>
            </a:extLst>
          </p:cNvPr>
          <p:cNvSpPr>
            <a:spLocks noGrp="1"/>
          </p:cNvSpPr>
          <p:nvPr>
            <p:ph type="body" sz="quarter" idx="31" hasCustomPrompt="1"/>
          </p:nvPr>
        </p:nvSpPr>
        <p:spPr>
          <a:xfrm>
            <a:off x="1372812" y="2020643"/>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54" name="Text Placeholder 50">
            <a:extLst>
              <a:ext uri="{FF2B5EF4-FFF2-40B4-BE49-F238E27FC236}">
                <a16:creationId xmlns:a16="http://schemas.microsoft.com/office/drawing/2014/main" id="{25CD8CC9-A8CC-5D4B-B00B-28BD01C279D3}"/>
              </a:ext>
            </a:extLst>
          </p:cNvPr>
          <p:cNvSpPr>
            <a:spLocks noGrp="1"/>
          </p:cNvSpPr>
          <p:nvPr>
            <p:ph type="body" sz="quarter" idx="32" hasCustomPrompt="1"/>
          </p:nvPr>
        </p:nvSpPr>
        <p:spPr>
          <a:xfrm>
            <a:off x="1372812" y="2142195"/>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55" name="Text Placeholder 50">
            <a:extLst>
              <a:ext uri="{FF2B5EF4-FFF2-40B4-BE49-F238E27FC236}">
                <a16:creationId xmlns:a16="http://schemas.microsoft.com/office/drawing/2014/main" id="{2EC8CE3A-1FB5-A946-A5F5-944154352062}"/>
              </a:ext>
            </a:extLst>
          </p:cNvPr>
          <p:cNvSpPr>
            <a:spLocks noGrp="1"/>
          </p:cNvSpPr>
          <p:nvPr>
            <p:ph type="body" sz="quarter" idx="33" hasCustomPrompt="1"/>
          </p:nvPr>
        </p:nvSpPr>
        <p:spPr>
          <a:xfrm>
            <a:off x="2652972" y="2020643"/>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56" name="Text Placeholder 50">
            <a:extLst>
              <a:ext uri="{FF2B5EF4-FFF2-40B4-BE49-F238E27FC236}">
                <a16:creationId xmlns:a16="http://schemas.microsoft.com/office/drawing/2014/main" id="{F7FFBAAC-7D76-0D45-8E51-26E3ACC2F6F0}"/>
              </a:ext>
            </a:extLst>
          </p:cNvPr>
          <p:cNvSpPr>
            <a:spLocks noGrp="1"/>
          </p:cNvSpPr>
          <p:nvPr>
            <p:ph type="body" sz="quarter" idx="34" hasCustomPrompt="1"/>
          </p:nvPr>
        </p:nvSpPr>
        <p:spPr>
          <a:xfrm>
            <a:off x="2652972" y="2142195"/>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57" name="Text Placeholder 50">
            <a:extLst>
              <a:ext uri="{FF2B5EF4-FFF2-40B4-BE49-F238E27FC236}">
                <a16:creationId xmlns:a16="http://schemas.microsoft.com/office/drawing/2014/main" id="{696889B2-1321-DE4B-95A7-AA10293E1C14}"/>
              </a:ext>
            </a:extLst>
          </p:cNvPr>
          <p:cNvSpPr>
            <a:spLocks noGrp="1"/>
          </p:cNvSpPr>
          <p:nvPr>
            <p:ph type="body" sz="quarter" idx="35" hasCustomPrompt="1"/>
          </p:nvPr>
        </p:nvSpPr>
        <p:spPr>
          <a:xfrm>
            <a:off x="3936071" y="2020643"/>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58" name="Text Placeholder 50">
            <a:extLst>
              <a:ext uri="{FF2B5EF4-FFF2-40B4-BE49-F238E27FC236}">
                <a16:creationId xmlns:a16="http://schemas.microsoft.com/office/drawing/2014/main" id="{0B160EC0-F5CE-C548-A55E-A8157EB7B206}"/>
              </a:ext>
            </a:extLst>
          </p:cNvPr>
          <p:cNvSpPr>
            <a:spLocks noGrp="1"/>
          </p:cNvSpPr>
          <p:nvPr>
            <p:ph type="body" sz="quarter" idx="36" hasCustomPrompt="1"/>
          </p:nvPr>
        </p:nvSpPr>
        <p:spPr>
          <a:xfrm>
            <a:off x="3936071" y="2142195"/>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59" name="Text Placeholder 50">
            <a:extLst>
              <a:ext uri="{FF2B5EF4-FFF2-40B4-BE49-F238E27FC236}">
                <a16:creationId xmlns:a16="http://schemas.microsoft.com/office/drawing/2014/main" id="{B806518B-9EC7-2846-87BC-B7349BCEE807}"/>
              </a:ext>
            </a:extLst>
          </p:cNvPr>
          <p:cNvSpPr>
            <a:spLocks noGrp="1"/>
          </p:cNvSpPr>
          <p:nvPr>
            <p:ph type="body" sz="quarter" idx="37" hasCustomPrompt="1"/>
          </p:nvPr>
        </p:nvSpPr>
        <p:spPr>
          <a:xfrm>
            <a:off x="5213292" y="2020643"/>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60" name="Text Placeholder 50">
            <a:extLst>
              <a:ext uri="{FF2B5EF4-FFF2-40B4-BE49-F238E27FC236}">
                <a16:creationId xmlns:a16="http://schemas.microsoft.com/office/drawing/2014/main" id="{3E7F3CA2-59C4-D243-B7B3-F68A8A3A7895}"/>
              </a:ext>
            </a:extLst>
          </p:cNvPr>
          <p:cNvSpPr>
            <a:spLocks noGrp="1"/>
          </p:cNvSpPr>
          <p:nvPr>
            <p:ph type="body" sz="quarter" idx="38" hasCustomPrompt="1"/>
          </p:nvPr>
        </p:nvSpPr>
        <p:spPr>
          <a:xfrm>
            <a:off x="5213292" y="2142195"/>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61" name="Text Placeholder 50">
            <a:extLst>
              <a:ext uri="{FF2B5EF4-FFF2-40B4-BE49-F238E27FC236}">
                <a16:creationId xmlns:a16="http://schemas.microsoft.com/office/drawing/2014/main" id="{779A379B-7503-2D42-9D32-C53C482FA2FC}"/>
              </a:ext>
            </a:extLst>
          </p:cNvPr>
          <p:cNvSpPr>
            <a:spLocks noGrp="1"/>
          </p:cNvSpPr>
          <p:nvPr>
            <p:ph type="body" sz="quarter" idx="39" hasCustomPrompt="1"/>
          </p:nvPr>
        </p:nvSpPr>
        <p:spPr>
          <a:xfrm>
            <a:off x="6499984" y="2020643"/>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62" name="Text Placeholder 50">
            <a:extLst>
              <a:ext uri="{FF2B5EF4-FFF2-40B4-BE49-F238E27FC236}">
                <a16:creationId xmlns:a16="http://schemas.microsoft.com/office/drawing/2014/main" id="{83F84BA6-8075-DF4E-A5FF-5F364BD2FCC4}"/>
              </a:ext>
            </a:extLst>
          </p:cNvPr>
          <p:cNvSpPr>
            <a:spLocks noGrp="1"/>
          </p:cNvSpPr>
          <p:nvPr>
            <p:ph type="body" sz="quarter" idx="40" hasCustomPrompt="1"/>
          </p:nvPr>
        </p:nvSpPr>
        <p:spPr>
          <a:xfrm>
            <a:off x="6499984" y="2142195"/>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63" name="Text Placeholder 50">
            <a:extLst>
              <a:ext uri="{FF2B5EF4-FFF2-40B4-BE49-F238E27FC236}">
                <a16:creationId xmlns:a16="http://schemas.microsoft.com/office/drawing/2014/main" id="{47D135D0-6D4D-2145-A212-5E826691128E}"/>
              </a:ext>
            </a:extLst>
          </p:cNvPr>
          <p:cNvSpPr>
            <a:spLocks noGrp="1"/>
          </p:cNvSpPr>
          <p:nvPr>
            <p:ph type="body" sz="quarter" idx="41" hasCustomPrompt="1"/>
          </p:nvPr>
        </p:nvSpPr>
        <p:spPr>
          <a:xfrm>
            <a:off x="7789614" y="2020643"/>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64" name="Text Placeholder 50">
            <a:extLst>
              <a:ext uri="{FF2B5EF4-FFF2-40B4-BE49-F238E27FC236}">
                <a16:creationId xmlns:a16="http://schemas.microsoft.com/office/drawing/2014/main" id="{68C85968-DB31-6348-BD54-407CFF4647E4}"/>
              </a:ext>
            </a:extLst>
          </p:cNvPr>
          <p:cNvSpPr>
            <a:spLocks noGrp="1"/>
          </p:cNvSpPr>
          <p:nvPr>
            <p:ph type="body" sz="quarter" idx="42" hasCustomPrompt="1"/>
          </p:nvPr>
        </p:nvSpPr>
        <p:spPr>
          <a:xfrm>
            <a:off x="7789614" y="2142195"/>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65" name="Text Placeholder 50">
            <a:extLst>
              <a:ext uri="{FF2B5EF4-FFF2-40B4-BE49-F238E27FC236}">
                <a16:creationId xmlns:a16="http://schemas.microsoft.com/office/drawing/2014/main" id="{D291FEED-15D6-BE4F-AA6C-A233984C3BBE}"/>
              </a:ext>
            </a:extLst>
          </p:cNvPr>
          <p:cNvSpPr>
            <a:spLocks noGrp="1"/>
          </p:cNvSpPr>
          <p:nvPr>
            <p:ph type="body" sz="quarter" idx="43" hasCustomPrompt="1"/>
          </p:nvPr>
        </p:nvSpPr>
        <p:spPr>
          <a:xfrm>
            <a:off x="105715" y="4078042"/>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66" name="Text Placeholder 50">
            <a:extLst>
              <a:ext uri="{FF2B5EF4-FFF2-40B4-BE49-F238E27FC236}">
                <a16:creationId xmlns:a16="http://schemas.microsoft.com/office/drawing/2014/main" id="{E295DEF2-C509-E84A-84CB-9EE4F6A6A823}"/>
              </a:ext>
            </a:extLst>
          </p:cNvPr>
          <p:cNvSpPr>
            <a:spLocks noGrp="1"/>
          </p:cNvSpPr>
          <p:nvPr>
            <p:ph type="body" sz="quarter" idx="44" hasCustomPrompt="1"/>
          </p:nvPr>
        </p:nvSpPr>
        <p:spPr>
          <a:xfrm>
            <a:off x="105715" y="4199594"/>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67" name="Text Placeholder 50">
            <a:extLst>
              <a:ext uri="{FF2B5EF4-FFF2-40B4-BE49-F238E27FC236}">
                <a16:creationId xmlns:a16="http://schemas.microsoft.com/office/drawing/2014/main" id="{90F0EF82-7BB2-584A-A3DC-B4CDC0FF59AD}"/>
              </a:ext>
            </a:extLst>
          </p:cNvPr>
          <p:cNvSpPr>
            <a:spLocks noGrp="1"/>
          </p:cNvSpPr>
          <p:nvPr>
            <p:ph type="body" sz="quarter" idx="45" hasCustomPrompt="1"/>
          </p:nvPr>
        </p:nvSpPr>
        <p:spPr>
          <a:xfrm>
            <a:off x="1372812" y="4078042"/>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68" name="Text Placeholder 50">
            <a:extLst>
              <a:ext uri="{FF2B5EF4-FFF2-40B4-BE49-F238E27FC236}">
                <a16:creationId xmlns:a16="http://schemas.microsoft.com/office/drawing/2014/main" id="{9D06A22E-175F-934F-AB12-BA39D684B876}"/>
              </a:ext>
            </a:extLst>
          </p:cNvPr>
          <p:cNvSpPr>
            <a:spLocks noGrp="1"/>
          </p:cNvSpPr>
          <p:nvPr>
            <p:ph type="body" sz="quarter" idx="46" hasCustomPrompt="1"/>
          </p:nvPr>
        </p:nvSpPr>
        <p:spPr>
          <a:xfrm>
            <a:off x="1372812" y="4199594"/>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69" name="Text Placeholder 50">
            <a:extLst>
              <a:ext uri="{FF2B5EF4-FFF2-40B4-BE49-F238E27FC236}">
                <a16:creationId xmlns:a16="http://schemas.microsoft.com/office/drawing/2014/main" id="{9901218C-24C5-AD4D-8DE8-5BACFF26A290}"/>
              </a:ext>
            </a:extLst>
          </p:cNvPr>
          <p:cNvSpPr>
            <a:spLocks noGrp="1"/>
          </p:cNvSpPr>
          <p:nvPr>
            <p:ph type="body" sz="quarter" idx="47" hasCustomPrompt="1"/>
          </p:nvPr>
        </p:nvSpPr>
        <p:spPr>
          <a:xfrm>
            <a:off x="2652972" y="4078042"/>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70" name="Text Placeholder 50">
            <a:extLst>
              <a:ext uri="{FF2B5EF4-FFF2-40B4-BE49-F238E27FC236}">
                <a16:creationId xmlns:a16="http://schemas.microsoft.com/office/drawing/2014/main" id="{09278623-496D-0340-8262-F96BDD8E48E0}"/>
              </a:ext>
            </a:extLst>
          </p:cNvPr>
          <p:cNvSpPr>
            <a:spLocks noGrp="1"/>
          </p:cNvSpPr>
          <p:nvPr>
            <p:ph type="body" sz="quarter" idx="48" hasCustomPrompt="1"/>
          </p:nvPr>
        </p:nvSpPr>
        <p:spPr>
          <a:xfrm>
            <a:off x="2652972" y="4199594"/>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71" name="Text Placeholder 50">
            <a:extLst>
              <a:ext uri="{FF2B5EF4-FFF2-40B4-BE49-F238E27FC236}">
                <a16:creationId xmlns:a16="http://schemas.microsoft.com/office/drawing/2014/main" id="{28DC7529-D15F-CF47-BF46-01CD2B2B2FC4}"/>
              </a:ext>
            </a:extLst>
          </p:cNvPr>
          <p:cNvSpPr>
            <a:spLocks noGrp="1"/>
          </p:cNvSpPr>
          <p:nvPr>
            <p:ph type="body" sz="quarter" idx="49" hasCustomPrompt="1"/>
          </p:nvPr>
        </p:nvSpPr>
        <p:spPr>
          <a:xfrm>
            <a:off x="3936071" y="4078042"/>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72" name="Text Placeholder 50">
            <a:extLst>
              <a:ext uri="{FF2B5EF4-FFF2-40B4-BE49-F238E27FC236}">
                <a16:creationId xmlns:a16="http://schemas.microsoft.com/office/drawing/2014/main" id="{930D7A15-8091-B844-8CC8-7EADE7B3439C}"/>
              </a:ext>
            </a:extLst>
          </p:cNvPr>
          <p:cNvSpPr>
            <a:spLocks noGrp="1"/>
          </p:cNvSpPr>
          <p:nvPr>
            <p:ph type="body" sz="quarter" idx="50" hasCustomPrompt="1"/>
          </p:nvPr>
        </p:nvSpPr>
        <p:spPr>
          <a:xfrm>
            <a:off x="3936071" y="4199594"/>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73" name="Text Placeholder 50">
            <a:extLst>
              <a:ext uri="{FF2B5EF4-FFF2-40B4-BE49-F238E27FC236}">
                <a16:creationId xmlns:a16="http://schemas.microsoft.com/office/drawing/2014/main" id="{E3586872-9664-9440-9563-8A34DA1331BD}"/>
              </a:ext>
            </a:extLst>
          </p:cNvPr>
          <p:cNvSpPr>
            <a:spLocks noGrp="1"/>
          </p:cNvSpPr>
          <p:nvPr>
            <p:ph type="body" sz="quarter" idx="51" hasCustomPrompt="1"/>
          </p:nvPr>
        </p:nvSpPr>
        <p:spPr>
          <a:xfrm>
            <a:off x="5213292" y="4078042"/>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74" name="Text Placeholder 50">
            <a:extLst>
              <a:ext uri="{FF2B5EF4-FFF2-40B4-BE49-F238E27FC236}">
                <a16:creationId xmlns:a16="http://schemas.microsoft.com/office/drawing/2014/main" id="{EB14D818-8861-224D-9B7A-4A32DA98BC9E}"/>
              </a:ext>
            </a:extLst>
          </p:cNvPr>
          <p:cNvSpPr>
            <a:spLocks noGrp="1"/>
          </p:cNvSpPr>
          <p:nvPr>
            <p:ph type="body" sz="quarter" idx="52" hasCustomPrompt="1"/>
          </p:nvPr>
        </p:nvSpPr>
        <p:spPr>
          <a:xfrm>
            <a:off x="5213292" y="4199594"/>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75" name="Text Placeholder 50">
            <a:extLst>
              <a:ext uri="{FF2B5EF4-FFF2-40B4-BE49-F238E27FC236}">
                <a16:creationId xmlns:a16="http://schemas.microsoft.com/office/drawing/2014/main" id="{90D1588A-A83C-7945-8C25-D3321AFF4018}"/>
              </a:ext>
            </a:extLst>
          </p:cNvPr>
          <p:cNvSpPr>
            <a:spLocks noGrp="1"/>
          </p:cNvSpPr>
          <p:nvPr>
            <p:ph type="body" sz="quarter" idx="53" hasCustomPrompt="1"/>
          </p:nvPr>
        </p:nvSpPr>
        <p:spPr>
          <a:xfrm>
            <a:off x="6499984" y="4078042"/>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76" name="Text Placeholder 50">
            <a:extLst>
              <a:ext uri="{FF2B5EF4-FFF2-40B4-BE49-F238E27FC236}">
                <a16:creationId xmlns:a16="http://schemas.microsoft.com/office/drawing/2014/main" id="{B1C4B8D4-11F3-6E4C-9DCB-AAD47CB989A7}"/>
              </a:ext>
            </a:extLst>
          </p:cNvPr>
          <p:cNvSpPr>
            <a:spLocks noGrp="1"/>
          </p:cNvSpPr>
          <p:nvPr>
            <p:ph type="body" sz="quarter" idx="54" hasCustomPrompt="1"/>
          </p:nvPr>
        </p:nvSpPr>
        <p:spPr>
          <a:xfrm>
            <a:off x="6499984" y="4199594"/>
            <a:ext cx="1179246"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
        <p:nvSpPr>
          <p:cNvPr id="77" name="Text Placeholder 50">
            <a:extLst>
              <a:ext uri="{FF2B5EF4-FFF2-40B4-BE49-F238E27FC236}">
                <a16:creationId xmlns:a16="http://schemas.microsoft.com/office/drawing/2014/main" id="{A3AEFC10-E7B8-FF40-A363-03F33B575643}"/>
              </a:ext>
            </a:extLst>
          </p:cNvPr>
          <p:cNvSpPr>
            <a:spLocks noGrp="1"/>
          </p:cNvSpPr>
          <p:nvPr>
            <p:ph type="body" sz="quarter" idx="55" hasCustomPrompt="1"/>
          </p:nvPr>
        </p:nvSpPr>
        <p:spPr>
          <a:xfrm>
            <a:off x="7789614" y="4078042"/>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b="1"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NAME LASTNAME</a:t>
            </a:r>
          </a:p>
        </p:txBody>
      </p:sp>
      <p:sp>
        <p:nvSpPr>
          <p:cNvPr id="78" name="Text Placeholder 50">
            <a:extLst>
              <a:ext uri="{FF2B5EF4-FFF2-40B4-BE49-F238E27FC236}">
                <a16:creationId xmlns:a16="http://schemas.microsoft.com/office/drawing/2014/main" id="{8B6AE834-2ACF-0A4B-BC28-06418F7FD3FC}"/>
              </a:ext>
            </a:extLst>
          </p:cNvPr>
          <p:cNvSpPr>
            <a:spLocks noGrp="1"/>
          </p:cNvSpPr>
          <p:nvPr>
            <p:ph type="body" sz="quarter" idx="56" hasCustomPrompt="1"/>
          </p:nvPr>
        </p:nvSpPr>
        <p:spPr>
          <a:xfrm>
            <a:off x="7789614" y="4199594"/>
            <a:ext cx="1193778" cy="207749"/>
          </a:xfr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240030" indent="0">
              <a:buNone/>
              <a:defRPr/>
            </a:lvl2pPr>
            <a:lvl3pPr marL="480060" indent="0">
              <a:buNone/>
              <a:defRPr/>
            </a:lvl3pPr>
            <a:lvl4pPr marL="688958" indent="0">
              <a:buNone/>
              <a:defRPr/>
            </a:lvl4pPr>
            <a:lvl5pPr marL="922316" indent="0">
              <a:buNone/>
              <a:defRPr/>
            </a:lvl5pPr>
          </a:lstStyle>
          <a:p>
            <a:pPr lvl="0"/>
            <a:r>
              <a:rPr lang="en-US" dirty="0"/>
              <a:t>Title</a:t>
            </a:r>
          </a:p>
        </p:txBody>
      </p:sp>
    </p:spTree>
    <p:extLst>
      <p:ext uri="{BB962C8B-B14F-4D97-AF65-F5344CB8AC3E}">
        <p14:creationId xmlns:p14="http://schemas.microsoft.com/office/powerpoint/2010/main" val="2902144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Businesses">
    <p:spTree>
      <p:nvGrpSpPr>
        <p:cNvPr id="1" name=""/>
        <p:cNvGrpSpPr/>
        <p:nvPr/>
      </p:nvGrpSpPr>
      <p:grpSpPr>
        <a:xfrm>
          <a:off x="0" y="0"/>
          <a:ext cx="0" cy="0"/>
          <a:chOff x="0" y="0"/>
          <a:chExt cx="0" cy="0"/>
        </a:xfrm>
      </p:grpSpPr>
      <p:pic>
        <p:nvPicPr>
          <p:cNvPr id="30" name="Picture 29" descr="A picture containing plane, airplane, outdoor, old&#10;&#10;Description automatically generated">
            <a:extLst>
              <a:ext uri="{FF2B5EF4-FFF2-40B4-BE49-F238E27FC236}">
                <a16:creationId xmlns:a16="http://schemas.microsoft.com/office/drawing/2014/main" id="{D5A3C0C9-0BE3-8346-B477-9240805235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1890" y="627658"/>
            <a:ext cx="2743804" cy="1801217"/>
          </a:xfrm>
          <a:prstGeom prst="rect">
            <a:avLst/>
          </a:prstGeom>
        </p:spPr>
      </p:pic>
      <p:pic>
        <p:nvPicPr>
          <p:cNvPr id="31" name="Picture 30" descr="A picture containing indoor, table, sitting, white&#10;&#10;Description automatically generated">
            <a:extLst>
              <a:ext uri="{FF2B5EF4-FFF2-40B4-BE49-F238E27FC236}">
                <a16:creationId xmlns:a16="http://schemas.microsoft.com/office/drawing/2014/main" id="{8FED9FCD-BEEC-A141-A392-25624182A4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01223" y="622195"/>
            <a:ext cx="2736617" cy="1806680"/>
          </a:xfrm>
          <a:prstGeom prst="rect">
            <a:avLst/>
          </a:prstGeom>
        </p:spPr>
      </p:pic>
      <p:pic>
        <p:nvPicPr>
          <p:cNvPr id="32" name="Picture 31" descr="A picture containing outdoor, sitting, table, lined&#10;&#10;Description automatically generated">
            <a:extLst>
              <a:ext uri="{FF2B5EF4-FFF2-40B4-BE49-F238E27FC236}">
                <a16:creationId xmlns:a16="http://schemas.microsoft.com/office/drawing/2014/main" id="{39532A81-8B15-014B-8E0B-D0F9732764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82"/>
          <a:stretch/>
        </p:blipFill>
        <p:spPr>
          <a:xfrm>
            <a:off x="6236600" y="622225"/>
            <a:ext cx="2744317" cy="1800346"/>
          </a:xfrm>
          <a:prstGeom prst="rect">
            <a:avLst/>
          </a:prstGeom>
        </p:spPr>
      </p:pic>
      <p:sp>
        <p:nvSpPr>
          <p:cNvPr id="33" name="Title 1">
            <a:extLst>
              <a:ext uri="{FF2B5EF4-FFF2-40B4-BE49-F238E27FC236}">
                <a16:creationId xmlns:a16="http://schemas.microsoft.com/office/drawing/2014/main" id="{2721B50A-D000-D348-9C14-090653F9C404}"/>
              </a:ext>
            </a:extLst>
          </p:cNvPr>
          <p:cNvSpPr txBox="1">
            <a:spLocks/>
          </p:cNvSpPr>
          <p:nvPr userDrawn="1"/>
        </p:nvSpPr>
        <p:spPr>
          <a:xfrm>
            <a:off x="171450" y="171450"/>
            <a:ext cx="4067175" cy="24003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cap="all" dirty="0">
                <a:latin typeface="Arial" panose="020B0604020202020204" pitchFamily="34" charset="0"/>
                <a:ea typeface="Verdana" panose="020B0604030504040204" pitchFamily="34" charset="0"/>
                <a:cs typeface="Arial" panose="020B0604020202020204" pitchFamily="34" charset="0"/>
              </a:rPr>
              <a:t>OUR BUSINESSES </a:t>
            </a:r>
            <a:r>
              <a:rPr lang="en-US" sz="900" b="1" cap="all" dirty="0">
                <a:latin typeface="Arial" panose="020B0604020202020204" pitchFamily="34" charset="0"/>
                <a:ea typeface="Verdana" panose="020B0604030504040204" pitchFamily="34" charset="0"/>
                <a:cs typeface="Arial" panose="020B0604020202020204" pitchFamily="34" charset="0"/>
              </a:rPr>
              <a:t>CORPORATE OVERVIEW</a:t>
            </a:r>
          </a:p>
        </p:txBody>
      </p:sp>
      <p:cxnSp>
        <p:nvCxnSpPr>
          <p:cNvPr id="50" name="Straight Connector 49">
            <a:extLst>
              <a:ext uri="{FF2B5EF4-FFF2-40B4-BE49-F238E27FC236}">
                <a16:creationId xmlns:a16="http://schemas.microsoft.com/office/drawing/2014/main" id="{75F9C210-1042-8949-8006-E342CDB157AD}"/>
              </a:ext>
            </a:extLst>
          </p:cNvPr>
          <p:cNvCxnSpPr>
            <a:cxnSpLocks/>
          </p:cNvCxnSpPr>
          <p:nvPr userDrawn="1"/>
        </p:nvCxnSpPr>
        <p:spPr>
          <a:xfrm>
            <a:off x="168196" y="3005558"/>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3FDC180-CA0F-5C45-A1FD-5E4082FE336B}"/>
              </a:ext>
            </a:extLst>
          </p:cNvPr>
          <p:cNvCxnSpPr>
            <a:cxnSpLocks/>
          </p:cNvCxnSpPr>
          <p:nvPr userDrawn="1"/>
        </p:nvCxnSpPr>
        <p:spPr>
          <a:xfrm>
            <a:off x="320008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07CA919-AE9A-F447-8F4F-D53107EC3B29}"/>
              </a:ext>
            </a:extLst>
          </p:cNvPr>
          <p:cNvCxnSpPr>
            <a:cxnSpLocks/>
          </p:cNvCxnSpPr>
          <p:nvPr userDrawn="1"/>
        </p:nvCxnSpPr>
        <p:spPr>
          <a:xfrm>
            <a:off x="623660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 Placeholder 24">
            <a:extLst>
              <a:ext uri="{FF2B5EF4-FFF2-40B4-BE49-F238E27FC236}">
                <a16:creationId xmlns:a16="http://schemas.microsoft.com/office/drawing/2014/main" id="{E5BD5700-8EE9-004C-A203-C023869817FB}"/>
              </a:ext>
            </a:extLst>
          </p:cNvPr>
          <p:cNvSpPr>
            <a:spLocks noGrp="1"/>
          </p:cNvSpPr>
          <p:nvPr>
            <p:ph type="body" sz="quarter" idx="16"/>
          </p:nvPr>
        </p:nvSpPr>
        <p:spPr>
          <a:xfrm>
            <a:off x="171450" y="3145589"/>
            <a:ext cx="2743200" cy="693121"/>
          </a:xfrm>
        </p:spPr>
        <p:txBody>
          <a:bodyPr wrap="square">
            <a:noAutofit/>
          </a:bodyPr>
          <a:lstStyle>
            <a:lvl1pPr marL="0" indent="0">
              <a:buNone/>
              <a:defRPr lang="en-US" sz="9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lvl="0" defTabSz="685800" eaLnBrk="1" fontAlgn="b" latinLnBrk="0" hangingPunct="1"/>
            <a:r>
              <a:rPr lang="en-US" dirty="0"/>
              <a:t>Click to edit Master text styles</a:t>
            </a:r>
          </a:p>
        </p:txBody>
      </p:sp>
      <p:sp>
        <p:nvSpPr>
          <p:cNvPr id="57" name="Text Placeholder 24">
            <a:extLst>
              <a:ext uri="{FF2B5EF4-FFF2-40B4-BE49-F238E27FC236}">
                <a16:creationId xmlns:a16="http://schemas.microsoft.com/office/drawing/2014/main" id="{EB017F0A-AEE4-2640-AD25-3723B06166B9}"/>
              </a:ext>
            </a:extLst>
          </p:cNvPr>
          <p:cNvSpPr>
            <a:spLocks noGrp="1"/>
          </p:cNvSpPr>
          <p:nvPr>
            <p:ph type="body" sz="quarter" idx="17"/>
          </p:nvPr>
        </p:nvSpPr>
        <p:spPr>
          <a:xfrm>
            <a:off x="3200080" y="3145589"/>
            <a:ext cx="2743200" cy="69312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900" dirty="0">
                <a:ea typeface="Verdana" panose="020B0604030504040204" pitchFamily="34" charset="0"/>
              </a:defRPr>
            </a:lvl1pPr>
          </a:lstStyle>
          <a:p>
            <a:pPr marL="0" lvl="0" indent="0" defTabSz="685800" eaLnBrk="1" fontAlgn="b" latinLnBrk="0" hangingPunct="1">
              <a:buNone/>
            </a:pPr>
            <a:r>
              <a:rPr lang="en-US" dirty="0"/>
              <a:t>Click to edit Master text styles</a:t>
            </a:r>
          </a:p>
        </p:txBody>
      </p:sp>
      <p:sp>
        <p:nvSpPr>
          <p:cNvPr id="58" name="Text Placeholder 24">
            <a:extLst>
              <a:ext uri="{FF2B5EF4-FFF2-40B4-BE49-F238E27FC236}">
                <a16:creationId xmlns:a16="http://schemas.microsoft.com/office/drawing/2014/main" id="{861C5E8D-5256-F147-ADD2-8D60E784D369}"/>
              </a:ext>
            </a:extLst>
          </p:cNvPr>
          <p:cNvSpPr>
            <a:spLocks noGrp="1"/>
          </p:cNvSpPr>
          <p:nvPr>
            <p:ph type="body" sz="quarter" idx="18"/>
          </p:nvPr>
        </p:nvSpPr>
        <p:spPr>
          <a:xfrm>
            <a:off x="6236600" y="3145589"/>
            <a:ext cx="2743200" cy="69312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900" dirty="0">
                <a:ea typeface="Verdana" panose="020B0604030504040204" pitchFamily="34" charset="0"/>
              </a:defRPr>
            </a:lvl1pPr>
          </a:lstStyle>
          <a:p>
            <a:pPr marL="0" lvl="0" indent="0" defTabSz="685800" eaLnBrk="1" fontAlgn="b" latinLnBrk="0" hangingPunct="1">
              <a:buNone/>
            </a:pPr>
            <a:r>
              <a:rPr lang="en-US" dirty="0"/>
              <a:t>Click to edit Master text styles</a:t>
            </a:r>
          </a:p>
        </p:txBody>
      </p:sp>
      <p:cxnSp>
        <p:nvCxnSpPr>
          <p:cNvPr id="59" name="Straight Connector 58">
            <a:extLst>
              <a:ext uri="{FF2B5EF4-FFF2-40B4-BE49-F238E27FC236}">
                <a16:creationId xmlns:a16="http://schemas.microsoft.com/office/drawing/2014/main" id="{B0B36B18-EC41-4341-8F36-35BFF351BA66}"/>
              </a:ext>
            </a:extLst>
          </p:cNvPr>
          <p:cNvCxnSpPr>
            <a:cxnSpLocks/>
          </p:cNvCxnSpPr>
          <p:nvPr userDrawn="1"/>
        </p:nvCxnSpPr>
        <p:spPr>
          <a:xfrm>
            <a:off x="168196" y="3978741"/>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7992B6-2BFE-BD44-B39C-EB410E436D0C}"/>
              </a:ext>
            </a:extLst>
          </p:cNvPr>
          <p:cNvCxnSpPr>
            <a:cxnSpLocks/>
          </p:cNvCxnSpPr>
          <p:nvPr userDrawn="1"/>
        </p:nvCxnSpPr>
        <p:spPr>
          <a:xfrm>
            <a:off x="3200080" y="3978741"/>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F614F8F-217B-A646-ABE6-396316D17A71}"/>
              </a:ext>
            </a:extLst>
          </p:cNvPr>
          <p:cNvCxnSpPr>
            <a:cxnSpLocks/>
          </p:cNvCxnSpPr>
          <p:nvPr userDrawn="1"/>
        </p:nvCxnSpPr>
        <p:spPr>
          <a:xfrm>
            <a:off x="6236600" y="3978741"/>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itle 1">
            <a:extLst>
              <a:ext uri="{FF2B5EF4-FFF2-40B4-BE49-F238E27FC236}">
                <a16:creationId xmlns:a16="http://schemas.microsoft.com/office/drawing/2014/main" id="{756DD832-24CB-9F41-A9E9-129788EE0460}"/>
              </a:ext>
            </a:extLst>
          </p:cNvPr>
          <p:cNvSpPr txBox="1">
            <a:spLocks/>
          </p:cNvSpPr>
          <p:nvPr userDrawn="1"/>
        </p:nvSpPr>
        <p:spPr>
          <a:xfrm>
            <a:off x="187592" y="2709046"/>
            <a:ext cx="2743804"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rPr>
              <a:t>COMMERCIAL HVAC</a:t>
            </a:r>
          </a:p>
        </p:txBody>
      </p:sp>
      <p:sp>
        <p:nvSpPr>
          <p:cNvPr id="63" name="Title 1">
            <a:extLst>
              <a:ext uri="{FF2B5EF4-FFF2-40B4-BE49-F238E27FC236}">
                <a16:creationId xmlns:a16="http://schemas.microsoft.com/office/drawing/2014/main" id="{3E634398-3841-514D-A44D-A7F9CDD4CC97}"/>
              </a:ext>
            </a:extLst>
          </p:cNvPr>
          <p:cNvSpPr txBox="1">
            <a:spLocks/>
          </p:cNvSpPr>
          <p:nvPr userDrawn="1"/>
        </p:nvSpPr>
        <p:spPr>
          <a:xfrm>
            <a:off x="3184260" y="2709046"/>
            <a:ext cx="2753579"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a:ea typeface="Verdana"/>
                <a:cs typeface="Arial"/>
              </a:rPr>
              <a:t>RESIDENTIAL HVAC &amp; SUPPLY</a:t>
            </a:r>
            <a:endPar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endParaRPr>
          </a:p>
        </p:txBody>
      </p:sp>
      <p:sp>
        <p:nvSpPr>
          <p:cNvPr id="64" name="Title 1">
            <a:extLst>
              <a:ext uri="{FF2B5EF4-FFF2-40B4-BE49-F238E27FC236}">
                <a16:creationId xmlns:a16="http://schemas.microsoft.com/office/drawing/2014/main" id="{A10BC83E-74CB-A64C-9A5F-1611E57EBBB6}"/>
              </a:ext>
            </a:extLst>
          </p:cNvPr>
          <p:cNvSpPr txBox="1">
            <a:spLocks/>
          </p:cNvSpPr>
          <p:nvPr userDrawn="1"/>
        </p:nvSpPr>
        <p:spPr>
          <a:xfrm>
            <a:off x="6236600" y="2709046"/>
            <a:ext cx="2743200" cy="236105"/>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b="1" dirty="0">
                <a:solidFill>
                  <a:srgbClr val="6400FF"/>
                </a:solidFill>
                <a:latin typeface="Arial"/>
                <a:ea typeface="Verdana"/>
                <a:cs typeface="Arial"/>
              </a:rPr>
              <a:t>TRANSPORT REFRIGERATION</a:t>
            </a:r>
            <a:endParaRPr lang="en-US" sz="900" b="1" dirty="0">
              <a:solidFill>
                <a:srgbClr val="6400FF"/>
              </a:solidFill>
              <a:latin typeface="Arial" panose="020B0604020202020204" pitchFamily="34" charset="0"/>
              <a:ea typeface="Verdana" panose="020B0604030504040204" pitchFamily="34" charset="0"/>
              <a:cs typeface="Arial" panose="020B0604020202020204" pitchFamily="34" charset="0"/>
            </a:endParaRPr>
          </a:p>
        </p:txBody>
      </p:sp>
      <p:sp>
        <p:nvSpPr>
          <p:cNvPr id="65" name="Picture Placeholder 16">
            <a:extLst>
              <a:ext uri="{FF2B5EF4-FFF2-40B4-BE49-F238E27FC236}">
                <a16:creationId xmlns:a16="http://schemas.microsoft.com/office/drawing/2014/main" id="{BF1A6202-4B2A-7446-A53A-45B8828301CB}"/>
              </a:ext>
            </a:extLst>
          </p:cNvPr>
          <p:cNvSpPr>
            <a:spLocks noGrp="1"/>
          </p:cNvSpPr>
          <p:nvPr>
            <p:ph type="pic" sz="quarter" idx="19" hasCustomPrompt="1"/>
          </p:nvPr>
        </p:nvSpPr>
        <p:spPr>
          <a:xfrm>
            <a:off x="187838"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6" name="Picture Placeholder 16">
            <a:extLst>
              <a:ext uri="{FF2B5EF4-FFF2-40B4-BE49-F238E27FC236}">
                <a16:creationId xmlns:a16="http://schemas.microsoft.com/office/drawing/2014/main" id="{2642C184-5EE0-6847-99AB-4D0B74C8F0D5}"/>
              </a:ext>
            </a:extLst>
          </p:cNvPr>
          <p:cNvSpPr>
            <a:spLocks noGrp="1"/>
          </p:cNvSpPr>
          <p:nvPr>
            <p:ph type="pic" sz="quarter" idx="20" hasCustomPrompt="1"/>
          </p:nvPr>
        </p:nvSpPr>
        <p:spPr>
          <a:xfrm>
            <a:off x="901941"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7" name="Picture Placeholder 16">
            <a:extLst>
              <a:ext uri="{FF2B5EF4-FFF2-40B4-BE49-F238E27FC236}">
                <a16:creationId xmlns:a16="http://schemas.microsoft.com/office/drawing/2014/main" id="{472F66D3-AF9B-C04B-AEFB-AFE9FBF90695}"/>
              </a:ext>
            </a:extLst>
          </p:cNvPr>
          <p:cNvSpPr>
            <a:spLocks noGrp="1"/>
          </p:cNvSpPr>
          <p:nvPr>
            <p:ph type="pic" sz="quarter" idx="21" hasCustomPrompt="1"/>
          </p:nvPr>
        </p:nvSpPr>
        <p:spPr>
          <a:xfrm>
            <a:off x="1616044"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8" name="Picture Placeholder 16">
            <a:extLst>
              <a:ext uri="{FF2B5EF4-FFF2-40B4-BE49-F238E27FC236}">
                <a16:creationId xmlns:a16="http://schemas.microsoft.com/office/drawing/2014/main" id="{A171821B-7408-B64A-B30D-C67B145022B0}"/>
              </a:ext>
            </a:extLst>
          </p:cNvPr>
          <p:cNvSpPr>
            <a:spLocks noGrp="1"/>
          </p:cNvSpPr>
          <p:nvPr>
            <p:ph type="pic" sz="quarter" idx="22" hasCustomPrompt="1"/>
          </p:nvPr>
        </p:nvSpPr>
        <p:spPr>
          <a:xfrm>
            <a:off x="2330147"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9" name="Picture Placeholder 16">
            <a:extLst>
              <a:ext uri="{FF2B5EF4-FFF2-40B4-BE49-F238E27FC236}">
                <a16:creationId xmlns:a16="http://schemas.microsoft.com/office/drawing/2014/main" id="{946E7607-8C1C-7044-80E6-36F5A3D6D870}"/>
              </a:ext>
            </a:extLst>
          </p:cNvPr>
          <p:cNvSpPr>
            <a:spLocks noGrp="1"/>
          </p:cNvSpPr>
          <p:nvPr>
            <p:ph type="pic" sz="quarter" idx="23" hasCustomPrompt="1"/>
          </p:nvPr>
        </p:nvSpPr>
        <p:spPr>
          <a:xfrm>
            <a:off x="3211889"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0" name="Picture Placeholder 16">
            <a:extLst>
              <a:ext uri="{FF2B5EF4-FFF2-40B4-BE49-F238E27FC236}">
                <a16:creationId xmlns:a16="http://schemas.microsoft.com/office/drawing/2014/main" id="{7D32F91E-7DC8-2A4C-A9E1-2E1F5198BF35}"/>
              </a:ext>
            </a:extLst>
          </p:cNvPr>
          <p:cNvSpPr>
            <a:spLocks noGrp="1"/>
          </p:cNvSpPr>
          <p:nvPr>
            <p:ph type="pic" sz="quarter" idx="24" hasCustomPrompt="1"/>
          </p:nvPr>
        </p:nvSpPr>
        <p:spPr>
          <a:xfrm>
            <a:off x="3925992"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1" name="Picture Placeholder 16">
            <a:extLst>
              <a:ext uri="{FF2B5EF4-FFF2-40B4-BE49-F238E27FC236}">
                <a16:creationId xmlns:a16="http://schemas.microsoft.com/office/drawing/2014/main" id="{8415D7A5-C3E2-EA4E-8E54-52C69153B23A}"/>
              </a:ext>
            </a:extLst>
          </p:cNvPr>
          <p:cNvSpPr>
            <a:spLocks noGrp="1"/>
          </p:cNvSpPr>
          <p:nvPr>
            <p:ph type="pic" sz="quarter" idx="25" hasCustomPrompt="1"/>
          </p:nvPr>
        </p:nvSpPr>
        <p:spPr>
          <a:xfrm>
            <a:off x="4640095"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2" name="Picture Placeholder 16">
            <a:extLst>
              <a:ext uri="{FF2B5EF4-FFF2-40B4-BE49-F238E27FC236}">
                <a16:creationId xmlns:a16="http://schemas.microsoft.com/office/drawing/2014/main" id="{9AC6D164-B344-EC4F-8F5A-09B5448D4233}"/>
              </a:ext>
            </a:extLst>
          </p:cNvPr>
          <p:cNvSpPr>
            <a:spLocks noGrp="1"/>
          </p:cNvSpPr>
          <p:nvPr>
            <p:ph type="pic" sz="quarter" idx="26" hasCustomPrompt="1"/>
          </p:nvPr>
        </p:nvSpPr>
        <p:spPr>
          <a:xfrm>
            <a:off x="5354198"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3" name="Picture Placeholder 16">
            <a:extLst>
              <a:ext uri="{FF2B5EF4-FFF2-40B4-BE49-F238E27FC236}">
                <a16:creationId xmlns:a16="http://schemas.microsoft.com/office/drawing/2014/main" id="{039AB033-ECBD-1146-8DBB-AFE983E0C67A}"/>
              </a:ext>
            </a:extLst>
          </p:cNvPr>
          <p:cNvSpPr>
            <a:spLocks noGrp="1"/>
          </p:cNvSpPr>
          <p:nvPr>
            <p:ph type="pic" sz="quarter" idx="27" hasCustomPrompt="1"/>
          </p:nvPr>
        </p:nvSpPr>
        <p:spPr>
          <a:xfrm>
            <a:off x="6255535"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4" name="Picture Placeholder 16">
            <a:extLst>
              <a:ext uri="{FF2B5EF4-FFF2-40B4-BE49-F238E27FC236}">
                <a16:creationId xmlns:a16="http://schemas.microsoft.com/office/drawing/2014/main" id="{EA7A6E43-C147-AE44-AD9D-4036BAE8D850}"/>
              </a:ext>
            </a:extLst>
          </p:cNvPr>
          <p:cNvSpPr>
            <a:spLocks noGrp="1"/>
          </p:cNvSpPr>
          <p:nvPr>
            <p:ph type="pic" sz="quarter" idx="28" hasCustomPrompt="1"/>
          </p:nvPr>
        </p:nvSpPr>
        <p:spPr>
          <a:xfrm>
            <a:off x="6969637"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5" name="Picture Placeholder 16">
            <a:extLst>
              <a:ext uri="{FF2B5EF4-FFF2-40B4-BE49-F238E27FC236}">
                <a16:creationId xmlns:a16="http://schemas.microsoft.com/office/drawing/2014/main" id="{7D9684FE-8AD4-C542-9EC0-390F5633536B}"/>
              </a:ext>
            </a:extLst>
          </p:cNvPr>
          <p:cNvSpPr>
            <a:spLocks noGrp="1"/>
          </p:cNvSpPr>
          <p:nvPr>
            <p:ph type="pic" sz="quarter" idx="29" hasCustomPrompt="1"/>
          </p:nvPr>
        </p:nvSpPr>
        <p:spPr>
          <a:xfrm>
            <a:off x="7683740"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76" name="Picture Placeholder 16">
            <a:extLst>
              <a:ext uri="{FF2B5EF4-FFF2-40B4-BE49-F238E27FC236}">
                <a16:creationId xmlns:a16="http://schemas.microsoft.com/office/drawing/2014/main" id="{7E9B7E42-D313-1448-B81D-BD823293CCE8}"/>
              </a:ext>
            </a:extLst>
          </p:cNvPr>
          <p:cNvSpPr>
            <a:spLocks noGrp="1"/>
          </p:cNvSpPr>
          <p:nvPr>
            <p:ph type="pic" sz="quarter" idx="30" hasCustomPrompt="1"/>
          </p:nvPr>
        </p:nvSpPr>
        <p:spPr>
          <a:xfrm>
            <a:off x="8397844"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Tree>
    <p:extLst>
      <p:ext uri="{BB962C8B-B14F-4D97-AF65-F5344CB8AC3E}">
        <p14:creationId xmlns:p14="http://schemas.microsoft.com/office/powerpoint/2010/main" val="27862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Businesse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168196" y="3005558"/>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320008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6236600" y="3005558"/>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17" name="Picture Placeholder 16">
            <a:extLst>
              <a:ext uri="{FF2B5EF4-FFF2-40B4-BE49-F238E27FC236}">
                <a16:creationId xmlns:a16="http://schemas.microsoft.com/office/drawing/2014/main" id="{FCC53019-B9AF-6546-B6CA-5430B6E446F5}"/>
              </a:ext>
            </a:extLst>
          </p:cNvPr>
          <p:cNvSpPr>
            <a:spLocks noGrp="1"/>
          </p:cNvSpPr>
          <p:nvPr>
            <p:ph type="pic" sz="quarter" idx="10"/>
          </p:nvPr>
        </p:nvSpPr>
        <p:spPr>
          <a:xfrm>
            <a:off x="168196"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18" name="Picture Placeholder 16">
            <a:extLst>
              <a:ext uri="{FF2B5EF4-FFF2-40B4-BE49-F238E27FC236}">
                <a16:creationId xmlns:a16="http://schemas.microsoft.com/office/drawing/2014/main" id="{54D48F9F-7575-7B4D-980B-3F90D58778CF}"/>
              </a:ext>
            </a:extLst>
          </p:cNvPr>
          <p:cNvSpPr>
            <a:spLocks noGrp="1"/>
          </p:cNvSpPr>
          <p:nvPr>
            <p:ph type="pic" sz="quarter" idx="11"/>
          </p:nvPr>
        </p:nvSpPr>
        <p:spPr>
          <a:xfrm>
            <a:off x="3200080"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19" name="Picture Placeholder 16">
            <a:extLst>
              <a:ext uri="{FF2B5EF4-FFF2-40B4-BE49-F238E27FC236}">
                <a16:creationId xmlns:a16="http://schemas.microsoft.com/office/drawing/2014/main" id="{AEF2FC8F-3BB0-E24A-805B-043CF58A0307}"/>
              </a:ext>
            </a:extLst>
          </p:cNvPr>
          <p:cNvSpPr>
            <a:spLocks noGrp="1"/>
          </p:cNvSpPr>
          <p:nvPr>
            <p:ph type="pic" sz="quarter" idx="12"/>
          </p:nvPr>
        </p:nvSpPr>
        <p:spPr>
          <a:xfrm>
            <a:off x="6236600" y="622346"/>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168196"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2" name="Text Placeholder 20">
            <a:extLst>
              <a:ext uri="{FF2B5EF4-FFF2-40B4-BE49-F238E27FC236}">
                <a16:creationId xmlns:a16="http://schemas.microsoft.com/office/drawing/2014/main" id="{B4F00FBF-305A-AA4C-B242-D092D9805900}"/>
              </a:ext>
            </a:extLst>
          </p:cNvPr>
          <p:cNvSpPr>
            <a:spLocks noGrp="1"/>
          </p:cNvSpPr>
          <p:nvPr>
            <p:ph type="body" sz="quarter" idx="14" hasCustomPrompt="1"/>
          </p:nvPr>
        </p:nvSpPr>
        <p:spPr>
          <a:xfrm>
            <a:off x="3200080"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sp>
        <p:nvSpPr>
          <p:cNvPr id="23" name="Text Placeholder 20">
            <a:extLst>
              <a:ext uri="{FF2B5EF4-FFF2-40B4-BE49-F238E27FC236}">
                <a16:creationId xmlns:a16="http://schemas.microsoft.com/office/drawing/2014/main" id="{16AA4C9A-0D86-A445-9C58-8FB1FD335C8C}"/>
              </a:ext>
            </a:extLst>
          </p:cNvPr>
          <p:cNvSpPr>
            <a:spLocks noGrp="1"/>
          </p:cNvSpPr>
          <p:nvPr>
            <p:ph type="body" sz="quarter" idx="15" hasCustomPrompt="1"/>
          </p:nvPr>
        </p:nvSpPr>
        <p:spPr>
          <a:xfrm>
            <a:off x="6236600" y="2710753"/>
            <a:ext cx="2743200" cy="196454"/>
          </a:xfrm>
        </p:spPr>
        <p:txBody>
          <a:bodyPr vert="horz" lIns="0" tIns="0" rIns="0" bIns="0" rtlCol="0" anchor="t">
            <a:noAutofit/>
          </a:bodyPr>
          <a:lstStyle>
            <a:lvl1pPr>
              <a:defRPr lang="en-US" sz="900" b="1" dirty="0">
                <a:solidFill>
                  <a:srgbClr val="6400FF"/>
                </a:solidFill>
                <a:ea typeface="Verdana" panose="020B060403050404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TEXT STYLES</a:t>
            </a:r>
          </a:p>
        </p:txBody>
      </p:sp>
      <p:cxnSp>
        <p:nvCxnSpPr>
          <p:cNvPr id="50" name="Straight Connector 49">
            <a:extLst>
              <a:ext uri="{FF2B5EF4-FFF2-40B4-BE49-F238E27FC236}">
                <a16:creationId xmlns:a16="http://schemas.microsoft.com/office/drawing/2014/main" id="{A2AED584-377E-5140-A37A-BAEE4E39D3A9}"/>
              </a:ext>
            </a:extLst>
          </p:cNvPr>
          <p:cNvCxnSpPr>
            <a:cxnSpLocks/>
          </p:cNvCxnSpPr>
          <p:nvPr userDrawn="1"/>
        </p:nvCxnSpPr>
        <p:spPr>
          <a:xfrm>
            <a:off x="168196" y="3978741"/>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8177E1-A83E-7C48-BD83-2AC17DFEC7D8}"/>
              </a:ext>
            </a:extLst>
          </p:cNvPr>
          <p:cNvCxnSpPr>
            <a:cxnSpLocks/>
          </p:cNvCxnSpPr>
          <p:nvPr userDrawn="1"/>
        </p:nvCxnSpPr>
        <p:spPr>
          <a:xfrm>
            <a:off x="3200080" y="3978741"/>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648A6A-9FC7-7C48-A24A-DD11C3B0CFB8}"/>
              </a:ext>
            </a:extLst>
          </p:cNvPr>
          <p:cNvCxnSpPr>
            <a:cxnSpLocks/>
          </p:cNvCxnSpPr>
          <p:nvPr userDrawn="1"/>
        </p:nvCxnSpPr>
        <p:spPr>
          <a:xfrm>
            <a:off x="6236600" y="3978741"/>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Picture Placeholder 16">
            <a:extLst>
              <a:ext uri="{FF2B5EF4-FFF2-40B4-BE49-F238E27FC236}">
                <a16:creationId xmlns:a16="http://schemas.microsoft.com/office/drawing/2014/main" id="{4CABFACE-4620-3646-A9CF-0DE7D55FD93A}"/>
              </a:ext>
            </a:extLst>
          </p:cNvPr>
          <p:cNvSpPr>
            <a:spLocks noGrp="1"/>
          </p:cNvSpPr>
          <p:nvPr>
            <p:ph type="pic" sz="quarter" idx="19" hasCustomPrompt="1"/>
          </p:nvPr>
        </p:nvSpPr>
        <p:spPr>
          <a:xfrm>
            <a:off x="187838"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4" name="Picture Placeholder 16">
            <a:extLst>
              <a:ext uri="{FF2B5EF4-FFF2-40B4-BE49-F238E27FC236}">
                <a16:creationId xmlns:a16="http://schemas.microsoft.com/office/drawing/2014/main" id="{A3A25C6E-4FCC-DE48-897B-FFB9CEC02707}"/>
              </a:ext>
            </a:extLst>
          </p:cNvPr>
          <p:cNvSpPr>
            <a:spLocks noGrp="1"/>
          </p:cNvSpPr>
          <p:nvPr>
            <p:ph type="pic" sz="quarter" idx="20" hasCustomPrompt="1"/>
          </p:nvPr>
        </p:nvSpPr>
        <p:spPr>
          <a:xfrm>
            <a:off x="901941"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5" name="Picture Placeholder 16">
            <a:extLst>
              <a:ext uri="{FF2B5EF4-FFF2-40B4-BE49-F238E27FC236}">
                <a16:creationId xmlns:a16="http://schemas.microsoft.com/office/drawing/2014/main" id="{B7C218EA-060E-3C47-8362-759FA7C2EBE7}"/>
              </a:ext>
            </a:extLst>
          </p:cNvPr>
          <p:cNvSpPr>
            <a:spLocks noGrp="1"/>
          </p:cNvSpPr>
          <p:nvPr>
            <p:ph type="pic" sz="quarter" idx="21" hasCustomPrompt="1"/>
          </p:nvPr>
        </p:nvSpPr>
        <p:spPr>
          <a:xfrm>
            <a:off x="1616044"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6" name="Picture Placeholder 16">
            <a:extLst>
              <a:ext uri="{FF2B5EF4-FFF2-40B4-BE49-F238E27FC236}">
                <a16:creationId xmlns:a16="http://schemas.microsoft.com/office/drawing/2014/main" id="{A552ADE7-C105-4C4E-A39D-AFB985493703}"/>
              </a:ext>
            </a:extLst>
          </p:cNvPr>
          <p:cNvSpPr>
            <a:spLocks noGrp="1"/>
          </p:cNvSpPr>
          <p:nvPr>
            <p:ph type="pic" sz="quarter" idx="22" hasCustomPrompt="1"/>
          </p:nvPr>
        </p:nvSpPr>
        <p:spPr>
          <a:xfrm>
            <a:off x="2330147"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7" name="Picture Placeholder 16">
            <a:extLst>
              <a:ext uri="{FF2B5EF4-FFF2-40B4-BE49-F238E27FC236}">
                <a16:creationId xmlns:a16="http://schemas.microsoft.com/office/drawing/2014/main" id="{6035268B-52D6-E647-B84F-61574752C653}"/>
              </a:ext>
            </a:extLst>
          </p:cNvPr>
          <p:cNvSpPr>
            <a:spLocks noGrp="1"/>
          </p:cNvSpPr>
          <p:nvPr>
            <p:ph type="pic" sz="quarter" idx="23" hasCustomPrompt="1"/>
          </p:nvPr>
        </p:nvSpPr>
        <p:spPr>
          <a:xfrm>
            <a:off x="3211889"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8" name="Picture Placeholder 16">
            <a:extLst>
              <a:ext uri="{FF2B5EF4-FFF2-40B4-BE49-F238E27FC236}">
                <a16:creationId xmlns:a16="http://schemas.microsoft.com/office/drawing/2014/main" id="{71CB3E05-047C-6C4A-B735-D877AAD4A98C}"/>
              </a:ext>
            </a:extLst>
          </p:cNvPr>
          <p:cNvSpPr>
            <a:spLocks noGrp="1"/>
          </p:cNvSpPr>
          <p:nvPr>
            <p:ph type="pic" sz="quarter" idx="24" hasCustomPrompt="1"/>
          </p:nvPr>
        </p:nvSpPr>
        <p:spPr>
          <a:xfrm>
            <a:off x="3925992"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59" name="Picture Placeholder 16">
            <a:extLst>
              <a:ext uri="{FF2B5EF4-FFF2-40B4-BE49-F238E27FC236}">
                <a16:creationId xmlns:a16="http://schemas.microsoft.com/office/drawing/2014/main" id="{29CBDC98-9BDC-FF4F-B8FE-E8CA4029CEFE}"/>
              </a:ext>
            </a:extLst>
          </p:cNvPr>
          <p:cNvSpPr>
            <a:spLocks noGrp="1"/>
          </p:cNvSpPr>
          <p:nvPr>
            <p:ph type="pic" sz="quarter" idx="25" hasCustomPrompt="1"/>
          </p:nvPr>
        </p:nvSpPr>
        <p:spPr>
          <a:xfrm>
            <a:off x="4640095"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0" name="Picture Placeholder 16">
            <a:extLst>
              <a:ext uri="{FF2B5EF4-FFF2-40B4-BE49-F238E27FC236}">
                <a16:creationId xmlns:a16="http://schemas.microsoft.com/office/drawing/2014/main" id="{B7816A7B-3F7A-EF49-A657-16BCDD63EC70}"/>
              </a:ext>
            </a:extLst>
          </p:cNvPr>
          <p:cNvSpPr>
            <a:spLocks noGrp="1"/>
          </p:cNvSpPr>
          <p:nvPr>
            <p:ph type="pic" sz="quarter" idx="26" hasCustomPrompt="1"/>
          </p:nvPr>
        </p:nvSpPr>
        <p:spPr>
          <a:xfrm>
            <a:off x="5354198"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1" name="Picture Placeholder 16">
            <a:extLst>
              <a:ext uri="{FF2B5EF4-FFF2-40B4-BE49-F238E27FC236}">
                <a16:creationId xmlns:a16="http://schemas.microsoft.com/office/drawing/2014/main" id="{C899036E-0FF2-8746-B6B4-DEDE68330444}"/>
              </a:ext>
            </a:extLst>
          </p:cNvPr>
          <p:cNvSpPr>
            <a:spLocks noGrp="1"/>
          </p:cNvSpPr>
          <p:nvPr>
            <p:ph type="pic" sz="quarter" idx="27" hasCustomPrompt="1"/>
          </p:nvPr>
        </p:nvSpPr>
        <p:spPr>
          <a:xfrm>
            <a:off x="6255535"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2" name="Picture Placeholder 16">
            <a:extLst>
              <a:ext uri="{FF2B5EF4-FFF2-40B4-BE49-F238E27FC236}">
                <a16:creationId xmlns:a16="http://schemas.microsoft.com/office/drawing/2014/main" id="{BCCEA58C-3274-B846-9F20-BE4E3F6B5CBB}"/>
              </a:ext>
            </a:extLst>
          </p:cNvPr>
          <p:cNvSpPr>
            <a:spLocks noGrp="1"/>
          </p:cNvSpPr>
          <p:nvPr>
            <p:ph type="pic" sz="quarter" idx="28" hasCustomPrompt="1"/>
          </p:nvPr>
        </p:nvSpPr>
        <p:spPr>
          <a:xfrm>
            <a:off x="6969637"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3" name="Picture Placeholder 16">
            <a:extLst>
              <a:ext uri="{FF2B5EF4-FFF2-40B4-BE49-F238E27FC236}">
                <a16:creationId xmlns:a16="http://schemas.microsoft.com/office/drawing/2014/main" id="{0F80E655-4EE1-824D-A5FA-7558D7184705}"/>
              </a:ext>
            </a:extLst>
          </p:cNvPr>
          <p:cNvSpPr>
            <a:spLocks noGrp="1"/>
          </p:cNvSpPr>
          <p:nvPr>
            <p:ph type="pic" sz="quarter" idx="29" hasCustomPrompt="1"/>
          </p:nvPr>
        </p:nvSpPr>
        <p:spPr>
          <a:xfrm>
            <a:off x="7683740"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4" name="Picture Placeholder 16">
            <a:extLst>
              <a:ext uri="{FF2B5EF4-FFF2-40B4-BE49-F238E27FC236}">
                <a16:creationId xmlns:a16="http://schemas.microsoft.com/office/drawing/2014/main" id="{C5C366D6-3916-9843-9D0D-F205D9E54A18}"/>
              </a:ext>
            </a:extLst>
          </p:cNvPr>
          <p:cNvSpPr>
            <a:spLocks noGrp="1"/>
          </p:cNvSpPr>
          <p:nvPr>
            <p:ph type="pic" sz="quarter" idx="30" hasCustomPrompt="1"/>
          </p:nvPr>
        </p:nvSpPr>
        <p:spPr>
          <a:xfrm>
            <a:off x="8397844" y="4053911"/>
            <a:ext cx="577517" cy="300219"/>
          </a:xfrm>
          <a:solidFill>
            <a:schemeClr val="tx2"/>
          </a:solidFill>
          <a:ln>
            <a:noFill/>
          </a:ln>
        </p:spPr>
        <p:txBody>
          <a:bodyPr/>
          <a:lstStyle>
            <a:lvl1pPr marL="0" indent="0">
              <a:buNone/>
              <a:defRPr sz="900">
                <a:solidFill>
                  <a:schemeClr val="bg1"/>
                </a:solidFill>
              </a:defRPr>
            </a:lvl1pPr>
          </a:lstStyle>
          <a:p>
            <a:r>
              <a:rPr lang="en-US" dirty="0"/>
              <a:t>Logo</a:t>
            </a:r>
          </a:p>
        </p:txBody>
      </p:sp>
      <p:sp>
        <p:nvSpPr>
          <p:cNvPr id="65" name="Text Placeholder 24">
            <a:extLst>
              <a:ext uri="{FF2B5EF4-FFF2-40B4-BE49-F238E27FC236}">
                <a16:creationId xmlns:a16="http://schemas.microsoft.com/office/drawing/2014/main" id="{064A65BE-11D6-4B4E-8474-53E9F5935A97}"/>
              </a:ext>
            </a:extLst>
          </p:cNvPr>
          <p:cNvSpPr>
            <a:spLocks noGrp="1"/>
          </p:cNvSpPr>
          <p:nvPr>
            <p:ph type="body" sz="quarter" idx="16"/>
          </p:nvPr>
        </p:nvSpPr>
        <p:spPr>
          <a:xfrm>
            <a:off x="171450" y="3145589"/>
            <a:ext cx="2743200" cy="693121"/>
          </a:xfrm>
        </p:spPr>
        <p:txBody>
          <a:bodyPr wrap="square">
            <a:noAutofit/>
          </a:bodyPr>
          <a:lstStyle>
            <a:lvl1pPr marL="0" indent="0">
              <a:buNone/>
              <a:defRPr lang="en-US" sz="90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lvl="0" defTabSz="685800" eaLnBrk="1" fontAlgn="b" latinLnBrk="0" hangingPunct="1"/>
            <a:r>
              <a:rPr lang="en-US" dirty="0"/>
              <a:t>Click to edit Master text styles</a:t>
            </a:r>
          </a:p>
        </p:txBody>
      </p:sp>
      <p:sp>
        <p:nvSpPr>
          <p:cNvPr id="66" name="Text Placeholder 24">
            <a:extLst>
              <a:ext uri="{FF2B5EF4-FFF2-40B4-BE49-F238E27FC236}">
                <a16:creationId xmlns:a16="http://schemas.microsoft.com/office/drawing/2014/main" id="{589FA4D9-5881-7148-B85C-0476D107CAE5}"/>
              </a:ext>
            </a:extLst>
          </p:cNvPr>
          <p:cNvSpPr>
            <a:spLocks noGrp="1"/>
          </p:cNvSpPr>
          <p:nvPr>
            <p:ph type="body" sz="quarter" idx="17"/>
          </p:nvPr>
        </p:nvSpPr>
        <p:spPr>
          <a:xfrm>
            <a:off x="3200080" y="3145589"/>
            <a:ext cx="2743200" cy="69312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900" dirty="0">
                <a:ea typeface="Verdana" panose="020B0604030504040204" pitchFamily="34" charset="0"/>
              </a:defRPr>
            </a:lvl1pPr>
          </a:lstStyle>
          <a:p>
            <a:pPr marL="0" lvl="0" indent="0" defTabSz="685800" eaLnBrk="1" fontAlgn="b" latinLnBrk="0" hangingPunct="1">
              <a:buNone/>
            </a:pPr>
            <a:r>
              <a:rPr lang="en-US" dirty="0"/>
              <a:t>Click to edit Master text styles</a:t>
            </a:r>
          </a:p>
        </p:txBody>
      </p:sp>
      <p:sp>
        <p:nvSpPr>
          <p:cNvPr id="67" name="Text Placeholder 24">
            <a:extLst>
              <a:ext uri="{FF2B5EF4-FFF2-40B4-BE49-F238E27FC236}">
                <a16:creationId xmlns:a16="http://schemas.microsoft.com/office/drawing/2014/main" id="{363B467C-F031-D648-95D8-B59625AD80A1}"/>
              </a:ext>
            </a:extLst>
          </p:cNvPr>
          <p:cNvSpPr>
            <a:spLocks noGrp="1"/>
          </p:cNvSpPr>
          <p:nvPr>
            <p:ph type="body" sz="quarter" idx="18"/>
          </p:nvPr>
        </p:nvSpPr>
        <p:spPr>
          <a:xfrm>
            <a:off x="6236600" y="3145589"/>
            <a:ext cx="2743200" cy="693120"/>
          </a:xfr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lang="en-US" sz="900" dirty="0">
                <a:ea typeface="Verdana" panose="020B0604030504040204" pitchFamily="34" charset="0"/>
              </a:defRPr>
            </a:lvl1pPr>
          </a:lstStyle>
          <a:p>
            <a:pPr marL="0" lvl="0" indent="0" defTabSz="685800" eaLnBrk="1" fontAlgn="b" latinLnBrk="0" hangingPunct="1">
              <a:buNone/>
            </a:pPr>
            <a:r>
              <a:rPr lang="en-US" dirty="0"/>
              <a:t>Click to edit Master text styles</a:t>
            </a:r>
          </a:p>
        </p:txBody>
      </p:sp>
    </p:spTree>
    <p:extLst>
      <p:ext uri="{BB962C8B-B14F-4D97-AF65-F5344CB8AC3E}">
        <p14:creationId xmlns:p14="http://schemas.microsoft.com/office/powerpoint/2010/main" val="3214899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gress">
    <p:spTree>
      <p:nvGrpSpPr>
        <p:cNvPr id="1" name=""/>
        <p:cNvGrpSpPr/>
        <p:nvPr/>
      </p:nvGrpSpPr>
      <p:grpSpPr>
        <a:xfrm>
          <a:off x="0" y="0"/>
          <a:ext cx="0" cy="0"/>
          <a:chOff x="0" y="0"/>
          <a:chExt cx="0" cy="0"/>
        </a:xfrm>
      </p:grpSpPr>
      <p:pic>
        <p:nvPicPr>
          <p:cNvPr id="43" name="Picture 42" descr="A view of a snow covered mountain&#10;&#10;Description automatically generated">
            <a:extLst>
              <a:ext uri="{FF2B5EF4-FFF2-40B4-BE49-F238E27FC236}">
                <a16:creationId xmlns:a16="http://schemas.microsoft.com/office/drawing/2014/main" id="{10E37A60-F57B-D545-853B-AE43ABC6C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1450" y="1469301"/>
            <a:ext cx="2743804" cy="1802301"/>
          </a:xfrm>
          <a:prstGeom prst="rect">
            <a:avLst/>
          </a:prstGeom>
        </p:spPr>
      </p:pic>
      <p:pic>
        <p:nvPicPr>
          <p:cNvPr id="44" name="Picture 43" descr="A picture containing table, computer, laptop, desk&#10;&#10;Description automatically generated">
            <a:extLst>
              <a:ext uri="{FF2B5EF4-FFF2-40B4-BE49-F238E27FC236}">
                <a16:creationId xmlns:a16="http://schemas.microsoft.com/office/drawing/2014/main" id="{54C1B4FA-F7CA-1543-AB57-B0FC9A7FA0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08573" y="1469302"/>
            <a:ext cx="2743803" cy="1807064"/>
          </a:xfrm>
          <a:prstGeom prst="rect">
            <a:avLst/>
          </a:prstGeom>
        </p:spPr>
      </p:pic>
      <p:pic>
        <p:nvPicPr>
          <p:cNvPr id="45" name="Picture 44" descr="A close up of a tree&#10;&#10;Description automatically generated">
            <a:extLst>
              <a:ext uri="{FF2B5EF4-FFF2-40B4-BE49-F238E27FC236}">
                <a16:creationId xmlns:a16="http://schemas.microsoft.com/office/drawing/2014/main" id="{DD8DC618-0DF6-D548-9BF0-CE56FD15DD5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6697117" y="1000933"/>
            <a:ext cx="1807064" cy="2743803"/>
          </a:xfrm>
          <a:prstGeom prst="rect">
            <a:avLst/>
          </a:prstGeom>
        </p:spPr>
      </p:pic>
      <p:sp>
        <p:nvSpPr>
          <p:cNvPr id="46" name="Title 1">
            <a:extLst>
              <a:ext uri="{FF2B5EF4-FFF2-40B4-BE49-F238E27FC236}">
                <a16:creationId xmlns:a16="http://schemas.microsoft.com/office/drawing/2014/main" id="{40A3E55C-2FCE-6840-80E9-CF68EAE840F4}"/>
              </a:ext>
            </a:extLst>
          </p:cNvPr>
          <p:cNvSpPr txBox="1">
            <a:spLocks/>
          </p:cNvSpPr>
          <p:nvPr userDrawn="1"/>
        </p:nvSpPr>
        <p:spPr>
          <a:xfrm>
            <a:off x="171450" y="171450"/>
            <a:ext cx="4067175" cy="240030"/>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kern="1200">
                <a:solidFill>
                  <a:schemeClr val="tx1"/>
                </a:solidFill>
                <a:latin typeface="+mj-lt"/>
                <a:ea typeface="+mj-ea"/>
                <a:cs typeface="+mj-cs"/>
              </a:defRPr>
            </a:lvl1pPr>
          </a:lstStyle>
          <a:p>
            <a:pPr>
              <a:defRPr/>
            </a:pPr>
            <a:r>
              <a:rPr lang="en-US" sz="900" cap="all" dirty="0">
                <a:latin typeface="Arial" panose="020B0604020202020204" pitchFamily="34" charset="0"/>
                <a:ea typeface="Verdana" panose="020B0604030504040204" pitchFamily="34" charset="0"/>
                <a:cs typeface="Arial" panose="020B0604020202020204" pitchFamily="34" charset="0"/>
              </a:rPr>
              <a:t>PROGRESS ON THE COMMITMENT </a:t>
            </a:r>
            <a:r>
              <a:rPr lang="en-US" sz="900" b="1" cap="all" dirty="0">
                <a:latin typeface="Arial" panose="020B0604020202020204" pitchFamily="34" charset="0"/>
                <a:ea typeface="Verdana" panose="020B0604030504040204" pitchFamily="34" charset="0"/>
                <a:cs typeface="Arial" panose="020B0604020202020204" pitchFamily="34" charset="0"/>
              </a:rPr>
              <a:t>CORPORATE OVERVIEW</a:t>
            </a:r>
          </a:p>
        </p:txBody>
      </p:sp>
      <p:sp>
        <p:nvSpPr>
          <p:cNvPr id="69" name="Text Placeholder 20">
            <a:extLst>
              <a:ext uri="{FF2B5EF4-FFF2-40B4-BE49-F238E27FC236}">
                <a16:creationId xmlns:a16="http://schemas.microsoft.com/office/drawing/2014/main" id="{38068004-23EB-D241-80C5-1C64D393390D}"/>
              </a:ext>
            </a:extLst>
          </p:cNvPr>
          <p:cNvSpPr>
            <a:spLocks noGrp="1"/>
          </p:cNvSpPr>
          <p:nvPr>
            <p:ph type="body" sz="quarter" idx="13" hasCustomPrompt="1"/>
          </p:nvPr>
        </p:nvSpPr>
        <p:spPr>
          <a:xfrm>
            <a:off x="168196"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70" name="Text Placeholder 24">
            <a:extLst>
              <a:ext uri="{FF2B5EF4-FFF2-40B4-BE49-F238E27FC236}">
                <a16:creationId xmlns:a16="http://schemas.microsoft.com/office/drawing/2014/main" id="{89A9CBFA-2548-904D-B385-F3DD61D8F07A}"/>
              </a:ext>
            </a:extLst>
          </p:cNvPr>
          <p:cNvSpPr>
            <a:spLocks noGrp="1"/>
          </p:cNvSpPr>
          <p:nvPr>
            <p:ph type="body" sz="quarter" idx="16"/>
          </p:nvPr>
        </p:nvSpPr>
        <p:spPr>
          <a:xfrm>
            <a:off x="171450"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1" name="Text Placeholder 24">
            <a:extLst>
              <a:ext uri="{FF2B5EF4-FFF2-40B4-BE49-F238E27FC236}">
                <a16:creationId xmlns:a16="http://schemas.microsoft.com/office/drawing/2014/main" id="{AE0AB29B-0CCD-404F-949A-024ED53257DC}"/>
              </a:ext>
            </a:extLst>
          </p:cNvPr>
          <p:cNvSpPr>
            <a:spLocks noGrp="1"/>
          </p:cNvSpPr>
          <p:nvPr>
            <p:ph type="body" sz="quarter" idx="17"/>
          </p:nvPr>
        </p:nvSpPr>
        <p:spPr>
          <a:xfrm>
            <a:off x="3202033"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2" name="Text Placeholder 24">
            <a:extLst>
              <a:ext uri="{FF2B5EF4-FFF2-40B4-BE49-F238E27FC236}">
                <a16:creationId xmlns:a16="http://schemas.microsoft.com/office/drawing/2014/main" id="{135E8D78-1F63-274C-8AEB-BC669669C801}"/>
              </a:ext>
            </a:extLst>
          </p:cNvPr>
          <p:cNvSpPr>
            <a:spLocks noGrp="1"/>
          </p:cNvSpPr>
          <p:nvPr>
            <p:ph type="body" sz="quarter" idx="18"/>
          </p:nvPr>
        </p:nvSpPr>
        <p:spPr>
          <a:xfrm>
            <a:off x="6232616"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73" name="Text Placeholder 20">
            <a:extLst>
              <a:ext uri="{FF2B5EF4-FFF2-40B4-BE49-F238E27FC236}">
                <a16:creationId xmlns:a16="http://schemas.microsoft.com/office/drawing/2014/main" id="{375DBB22-2F91-7E4D-8C51-BEC428E92920}"/>
              </a:ext>
            </a:extLst>
          </p:cNvPr>
          <p:cNvSpPr>
            <a:spLocks noGrp="1"/>
          </p:cNvSpPr>
          <p:nvPr>
            <p:ph type="body" sz="quarter" idx="19" hasCustomPrompt="1"/>
          </p:nvPr>
        </p:nvSpPr>
        <p:spPr>
          <a:xfrm>
            <a:off x="3200080"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74" name="Text Placeholder 20">
            <a:extLst>
              <a:ext uri="{FF2B5EF4-FFF2-40B4-BE49-F238E27FC236}">
                <a16:creationId xmlns:a16="http://schemas.microsoft.com/office/drawing/2014/main" id="{AE3B9A71-58A0-4C41-931C-8672E381FFBF}"/>
              </a:ext>
            </a:extLst>
          </p:cNvPr>
          <p:cNvSpPr>
            <a:spLocks noGrp="1"/>
          </p:cNvSpPr>
          <p:nvPr>
            <p:ph type="body" sz="quarter" idx="20" hasCustomPrompt="1"/>
          </p:nvPr>
        </p:nvSpPr>
        <p:spPr>
          <a:xfrm>
            <a:off x="6232616"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75" name="Text Placeholder 20">
            <a:extLst>
              <a:ext uri="{FF2B5EF4-FFF2-40B4-BE49-F238E27FC236}">
                <a16:creationId xmlns:a16="http://schemas.microsoft.com/office/drawing/2014/main" id="{14F0F61A-DD1F-AF4A-9F39-0A704C8D24B7}"/>
              </a:ext>
            </a:extLst>
          </p:cNvPr>
          <p:cNvSpPr>
            <a:spLocks noGrp="1"/>
          </p:cNvSpPr>
          <p:nvPr>
            <p:ph type="body" sz="quarter" idx="21"/>
          </p:nvPr>
        </p:nvSpPr>
        <p:spPr>
          <a:xfrm>
            <a:off x="168196" y="709406"/>
            <a:ext cx="7886700" cy="428932"/>
          </a:xfrm>
        </p:spPr>
        <p:txBody>
          <a:bodyPr vert="horz" lIns="0" tIns="0" rIns="0" bIns="0" rtlCol="0" anchor="t">
            <a:noAutofit/>
          </a:bodyPr>
          <a:lstStyle>
            <a:lvl1pPr>
              <a:defRPr lang="en-US" sz="2250" dirty="0">
                <a:solidFill>
                  <a:srgbClr val="6400FF"/>
                </a:solidFill>
                <a:latin typeface="+mj-lt"/>
                <a:ea typeface="Verdana"/>
                <a:cs typeface="Arial"/>
              </a:defRPr>
            </a:lvl1pPr>
          </a:lstStyle>
          <a:p>
            <a:pPr marL="0" marR="0" lvl="0" indent="0" defTabSz="685800" eaLnBrk="1" fontAlgn="auto" latinLnBrk="0" hangingPunct="1">
              <a:lnSpc>
                <a:spcPct val="90000"/>
              </a:lnSpc>
              <a:spcBef>
                <a:spcPct val="0"/>
              </a:spcBef>
              <a:spcAft>
                <a:spcPts val="0"/>
              </a:spcAft>
              <a:buClrTx/>
              <a:buSzTx/>
              <a:buFontTx/>
              <a:buNone/>
              <a:tabLst/>
            </a:pPr>
            <a:endParaRPr lang="en-US" dirty="0"/>
          </a:p>
        </p:txBody>
      </p:sp>
      <p:cxnSp>
        <p:nvCxnSpPr>
          <p:cNvPr id="76" name="Straight Connector 75">
            <a:extLst>
              <a:ext uri="{FF2B5EF4-FFF2-40B4-BE49-F238E27FC236}">
                <a16:creationId xmlns:a16="http://schemas.microsoft.com/office/drawing/2014/main" id="{3C30D3ED-EB8B-C649-9A4F-88EDEFB7BCAA}"/>
              </a:ext>
            </a:extLst>
          </p:cNvPr>
          <p:cNvCxnSpPr>
            <a:cxnSpLocks/>
          </p:cNvCxnSpPr>
          <p:nvPr userDrawn="1"/>
        </p:nvCxnSpPr>
        <p:spPr>
          <a:xfrm>
            <a:off x="168196" y="3952400"/>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37F4FD3-67BC-B048-8CF1-861CC5ED7946}"/>
              </a:ext>
            </a:extLst>
          </p:cNvPr>
          <p:cNvCxnSpPr>
            <a:cxnSpLocks/>
          </p:cNvCxnSpPr>
          <p:nvPr userDrawn="1"/>
        </p:nvCxnSpPr>
        <p:spPr>
          <a:xfrm>
            <a:off x="3200080" y="3952400"/>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AB20F6-D0F0-AF4B-9E02-22876B5D33D6}"/>
              </a:ext>
            </a:extLst>
          </p:cNvPr>
          <p:cNvCxnSpPr>
            <a:cxnSpLocks/>
          </p:cNvCxnSpPr>
          <p:nvPr userDrawn="1"/>
        </p:nvCxnSpPr>
        <p:spPr>
          <a:xfrm>
            <a:off x="6236600" y="3952400"/>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22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gress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1D7D81-D1D9-2646-BD71-E38B731F7B62}"/>
              </a:ext>
            </a:extLst>
          </p:cNvPr>
          <p:cNvCxnSpPr>
            <a:cxnSpLocks/>
          </p:cNvCxnSpPr>
          <p:nvPr userDrawn="1"/>
        </p:nvCxnSpPr>
        <p:spPr>
          <a:xfrm>
            <a:off x="168196" y="3952400"/>
            <a:ext cx="274380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B7AF1-C3C6-5C4D-83C3-54DCC61F20D4}"/>
              </a:ext>
            </a:extLst>
          </p:cNvPr>
          <p:cNvCxnSpPr>
            <a:cxnSpLocks/>
          </p:cNvCxnSpPr>
          <p:nvPr userDrawn="1"/>
        </p:nvCxnSpPr>
        <p:spPr>
          <a:xfrm>
            <a:off x="3200080" y="3952400"/>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80E76-FF9F-5349-8AF4-4B2D8D7DA889}"/>
              </a:ext>
            </a:extLst>
          </p:cNvPr>
          <p:cNvCxnSpPr>
            <a:cxnSpLocks/>
          </p:cNvCxnSpPr>
          <p:nvPr userDrawn="1"/>
        </p:nvCxnSpPr>
        <p:spPr>
          <a:xfrm>
            <a:off x="6236600" y="3952400"/>
            <a:ext cx="274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381A8B-8D89-8940-A84B-52CD46D4038F}"/>
              </a:ext>
            </a:extLst>
          </p:cNvPr>
          <p:cNvSpPr>
            <a:spLocks noGrp="1"/>
          </p:cNvSpPr>
          <p:nvPr>
            <p:ph type="title" hasCustomPrompt="1"/>
          </p:nvPr>
        </p:nvSpPr>
        <p:spPr/>
        <p:txBody>
          <a:bodyPr/>
          <a:lstStyle/>
          <a:p>
            <a:r>
              <a:rPr lang="en-US" dirty="0"/>
              <a:t>CLICK TO EDIT MASTER TITLE — HALF REGULAR, HALF BOLD</a:t>
            </a:r>
          </a:p>
        </p:txBody>
      </p:sp>
      <p:sp>
        <p:nvSpPr>
          <p:cNvPr id="21" name="Text Placeholder 20">
            <a:extLst>
              <a:ext uri="{FF2B5EF4-FFF2-40B4-BE49-F238E27FC236}">
                <a16:creationId xmlns:a16="http://schemas.microsoft.com/office/drawing/2014/main" id="{59F74C6E-29DE-C945-8D00-78DC61D39662}"/>
              </a:ext>
            </a:extLst>
          </p:cNvPr>
          <p:cNvSpPr>
            <a:spLocks noGrp="1"/>
          </p:cNvSpPr>
          <p:nvPr>
            <p:ph type="body" sz="quarter" idx="13" hasCustomPrompt="1"/>
          </p:nvPr>
        </p:nvSpPr>
        <p:spPr>
          <a:xfrm>
            <a:off x="168196"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65" name="Text Placeholder 24">
            <a:extLst>
              <a:ext uri="{FF2B5EF4-FFF2-40B4-BE49-F238E27FC236}">
                <a16:creationId xmlns:a16="http://schemas.microsoft.com/office/drawing/2014/main" id="{064A65BE-11D6-4B4E-8474-53E9F5935A97}"/>
              </a:ext>
            </a:extLst>
          </p:cNvPr>
          <p:cNvSpPr>
            <a:spLocks noGrp="1"/>
          </p:cNvSpPr>
          <p:nvPr>
            <p:ph type="body" sz="quarter" idx="16"/>
          </p:nvPr>
        </p:nvSpPr>
        <p:spPr>
          <a:xfrm>
            <a:off x="171450"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0" name="Picture Placeholder 16">
            <a:extLst>
              <a:ext uri="{FF2B5EF4-FFF2-40B4-BE49-F238E27FC236}">
                <a16:creationId xmlns:a16="http://schemas.microsoft.com/office/drawing/2014/main" id="{CD216085-7E86-7947-86AC-F140C8D083FB}"/>
              </a:ext>
            </a:extLst>
          </p:cNvPr>
          <p:cNvSpPr>
            <a:spLocks noGrp="1"/>
          </p:cNvSpPr>
          <p:nvPr>
            <p:ph type="pic" sz="quarter" idx="10"/>
          </p:nvPr>
        </p:nvSpPr>
        <p:spPr>
          <a:xfrm>
            <a:off x="168196" y="1465401"/>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51" name="Picture Placeholder 16">
            <a:extLst>
              <a:ext uri="{FF2B5EF4-FFF2-40B4-BE49-F238E27FC236}">
                <a16:creationId xmlns:a16="http://schemas.microsoft.com/office/drawing/2014/main" id="{BC3A69E9-E69B-F343-B602-67AD628E9AB8}"/>
              </a:ext>
            </a:extLst>
          </p:cNvPr>
          <p:cNvSpPr>
            <a:spLocks noGrp="1"/>
          </p:cNvSpPr>
          <p:nvPr>
            <p:ph type="pic" sz="quarter" idx="11"/>
          </p:nvPr>
        </p:nvSpPr>
        <p:spPr>
          <a:xfrm>
            <a:off x="3200080" y="1465401"/>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52" name="Picture Placeholder 16">
            <a:extLst>
              <a:ext uri="{FF2B5EF4-FFF2-40B4-BE49-F238E27FC236}">
                <a16:creationId xmlns:a16="http://schemas.microsoft.com/office/drawing/2014/main" id="{007CA571-D7CD-CF47-88D5-2D665095F0EE}"/>
              </a:ext>
            </a:extLst>
          </p:cNvPr>
          <p:cNvSpPr>
            <a:spLocks noGrp="1"/>
          </p:cNvSpPr>
          <p:nvPr>
            <p:ph type="pic" sz="quarter" idx="12"/>
          </p:nvPr>
        </p:nvSpPr>
        <p:spPr>
          <a:xfrm>
            <a:off x="6236600" y="1465401"/>
            <a:ext cx="2743200" cy="1800225"/>
          </a:xfrm>
          <a:solidFill>
            <a:schemeClr val="tx2"/>
          </a:solidFill>
          <a:ln>
            <a:noFill/>
          </a:ln>
        </p:spPr>
        <p:txBody>
          <a:bodyPr/>
          <a:lstStyle>
            <a:lvl1pPr marL="0" indent="0">
              <a:buNone/>
              <a:defRPr>
                <a:solidFill>
                  <a:schemeClr val="bg1"/>
                </a:solidFill>
              </a:defRPr>
            </a:lvl1pPr>
          </a:lstStyle>
          <a:p>
            <a:endParaRPr lang="en-US"/>
          </a:p>
        </p:txBody>
      </p:sp>
      <p:sp>
        <p:nvSpPr>
          <p:cNvPr id="53" name="Text Placeholder 24">
            <a:extLst>
              <a:ext uri="{FF2B5EF4-FFF2-40B4-BE49-F238E27FC236}">
                <a16:creationId xmlns:a16="http://schemas.microsoft.com/office/drawing/2014/main" id="{7851BD9D-3988-214C-AEEC-D98FA79D66DB}"/>
              </a:ext>
            </a:extLst>
          </p:cNvPr>
          <p:cNvSpPr>
            <a:spLocks noGrp="1"/>
          </p:cNvSpPr>
          <p:nvPr>
            <p:ph type="body" sz="quarter" idx="17"/>
          </p:nvPr>
        </p:nvSpPr>
        <p:spPr>
          <a:xfrm>
            <a:off x="3202033"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4" name="Text Placeholder 24">
            <a:extLst>
              <a:ext uri="{FF2B5EF4-FFF2-40B4-BE49-F238E27FC236}">
                <a16:creationId xmlns:a16="http://schemas.microsoft.com/office/drawing/2014/main" id="{38DCF1F3-4536-234C-BC84-C34F81FC0D26}"/>
              </a:ext>
            </a:extLst>
          </p:cNvPr>
          <p:cNvSpPr>
            <a:spLocks noGrp="1"/>
          </p:cNvSpPr>
          <p:nvPr>
            <p:ph type="body" sz="quarter" idx="18"/>
          </p:nvPr>
        </p:nvSpPr>
        <p:spPr>
          <a:xfrm>
            <a:off x="6232616" y="4106103"/>
            <a:ext cx="2743200" cy="693121"/>
          </a:xfrm>
        </p:spPr>
        <p:txBody>
          <a:bodyPr vert="horz" lIns="0" tIns="0" rIns="0" bIns="0" rtlCol="0" anchor="t">
            <a:noAutofit/>
          </a:bodyPr>
          <a:lstStyle>
            <a:lvl1pPr>
              <a:defRPr lang="en-US" sz="1050" dirty="0">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Click to edit Master text styles</a:t>
            </a:r>
          </a:p>
        </p:txBody>
      </p:sp>
      <p:sp>
        <p:nvSpPr>
          <p:cNvPr id="55" name="Text Placeholder 20">
            <a:extLst>
              <a:ext uri="{FF2B5EF4-FFF2-40B4-BE49-F238E27FC236}">
                <a16:creationId xmlns:a16="http://schemas.microsoft.com/office/drawing/2014/main" id="{D58A686D-158C-2646-9AD1-6AD837CCF662}"/>
              </a:ext>
            </a:extLst>
          </p:cNvPr>
          <p:cNvSpPr>
            <a:spLocks noGrp="1"/>
          </p:cNvSpPr>
          <p:nvPr>
            <p:ph type="body" sz="quarter" idx="19" hasCustomPrompt="1"/>
          </p:nvPr>
        </p:nvSpPr>
        <p:spPr>
          <a:xfrm>
            <a:off x="3200080"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56" name="Text Placeholder 20">
            <a:extLst>
              <a:ext uri="{FF2B5EF4-FFF2-40B4-BE49-F238E27FC236}">
                <a16:creationId xmlns:a16="http://schemas.microsoft.com/office/drawing/2014/main" id="{FB8C1816-26E3-0F48-A994-40039D4A97C2}"/>
              </a:ext>
            </a:extLst>
          </p:cNvPr>
          <p:cNvSpPr>
            <a:spLocks noGrp="1"/>
          </p:cNvSpPr>
          <p:nvPr>
            <p:ph type="body" sz="quarter" idx="20" hasCustomPrompt="1"/>
          </p:nvPr>
        </p:nvSpPr>
        <p:spPr>
          <a:xfrm>
            <a:off x="6232616" y="3363590"/>
            <a:ext cx="2743200" cy="428932"/>
          </a:xfrm>
          <a:noFill/>
        </p:spPr>
        <p:txBody>
          <a:bodyPr vert="horz" lIns="0" tIns="0" rIns="0" bIns="0" rtlCol="0" anchor="t">
            <a:noAutofit/>
          </a:bodyPr>
          <a:lstStyle>
            <a:lvl1pPr>
              <a:defRPr lang="en-US" sz="3000" spc="-113" dirty="0">
                <a:solidFill>
                  <a:srgbClr val="6400FF"/>
                </a:solidFill>
                <a:ea typeface="Verdana" panose="020B0604030504040204" pitchFamily="34" charset="0"/>
              </a:defRPr>
            </a:lvl1pPr>
          </a:lstStyle>
          <a:p>
            <a:pPr marL="0" marR="0" lvl="0" indent="0" defTabSz="685800" eaLnBrk="1" fontAlgn="auto" latinLnBrk="0" hangingPunct="1">
              <a:lnSpc>
                <a:spcPct val="100000"/>
              </a:lnSpc>
              <a:spcBef>
                <a:spcPct val="0"/>
              </a:spcBef>
              <a:spcAft>
                <a:spcPts val="0"/>
              </a:spcAft>
              <a:buClrTx/>
              <a:buSzTx/>
              <a:buFontTx/>
              <a:buNone/>
              <a:tabLst/>
            </a:pPr>
            <a:r>
              <a:rPr lang="en-US" dirty="0"/>
              <a:t>0.0M</a:t>
            </a:r>
          </a:p>
        </p:txBody>
      </p:sp>
      <p:sp>
        <p:nvSpPr>
          <p:cNvPr id="57" name="Text Placeholder 20">
            <a:extLst>
              <a:ext uri="{FF2B5EF4-FFF2-40B4-BE49-F238E27FC236}">
                <a16:creationId xmlns:a16="http://schemas.microsoft.com/office/drawing/2014/main" id="{A8CBA7F9-734E-8E48-8558-EF2320350601}"/>
              </a:ext>
            </a:extLst>
          </p:cNvPr>
          <p:cNvSpPr>
            <a:spLocks noGrp="1"/>
          </p:cNvSpPr>
          <p:nvPr>
            <p:ph type="body" sz="quarter" idx="21"/>
          </p:nvPr>
        </p:nvSpPr>
        <p:spPr>
          <a:xfrm>
            <a:off x="168196" y="742065"/>
            <a:ext cx="7886700" cy="428932"/>
          </a:xfrm>
        </p:spPr>
        <p:txBody>
          <a:bodyPr vert="horz" lIns="0" tIns="0" rIns="0" bIns="0" rtlCol="0" anchor="t">
            <a:noAutofit/>
          </a:bodyPr>
          <a:lstStyle>
            <a:lvl1pPr>
              <a:defRPr lang="en-US" sz="2250" dirty="0">
                <a:solidFill>
                  <a:srgbClr val="6400FF"/>
                </a:solidFill>
                <a:latin typeface="+mj-lt"/>
                <a:ea typeface="Verdana"/>
                <a:cs typeface="Arial"/>
              </a:defRPr>
            </a:lvl1pPr>
          </a:lstStyle>
          <a:p>
            <a:pPr marL="0" marR="0" lvl="0" indent="0" defTabSz="685800" eaLnBrk="1" fontAlgn="auto" latinLnBrk="0" hangingPunct="1">
              <a:lnSpc>
                <a:spcPct val="90000"/>
              </a:lnSpc>
              <a:spcBef>
                <a:spcPct val="0"/>
              </a:spcBef>
              <a:spcAft>
                <a:spcPts val="0"/>
              </a:spcAft>
              <a:buClrTx/>
              <a:buSzTx/>
              <a:buFontTx/>
              <a:buNone/>
              <a:tabLst/>
            </a:pPr>
            <a:endParaRPr lang="en-US" dirty="0"/>
          </a:p>
        </p:txBody>
      </p:sp>
    </p:spTree>
    <p:extLst>
      <p:ext uri="{BB962C8B-B14F-4D97-AF65-F5344CB8AC3E}">
        <p14:creationId xmlns:p14="http://schemas.microsoft.com/office/powerpoint/2010/main" val="2137200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Revenue Profile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3D2D-1CDE-F444-AEEA-11FB1D364050}"/>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17" name="Text Placeholder 51">
            <a:extLst>
              <a:ext uri="{FF2B5EF4-FFF2-40B4-BE49-F238E27FC236}">
                <a16:creationId xmlns:a16="http://schemas.microsoft.com/office/drawing/2014/main" id="{8BD7255F-C0C3-3C47-949B-2BB64B0AE8BF}"/>
              </a:ext>
            </a:extLst>
          </p:cNvPr>
          <p:cNvSpPr>
            <a:spLocks noGrp="1"/>
          </p:cNvSpPr>
          <p:nvPr userDrawn="1">
            <p:ph type="body" sz="quarter" idx="13" hasCustomPrompt="1"/>
          </p:nvPr>
        </p:nvSpPr>
        <p:spPr>
          <a:xfrm>
            <a:off x="190658" y="1361947"/>
            <a:ext cx="1924050" cy="123825"/>
          </a:xfrm>
        </p:spPr>
        <p:txBody>
          <a:bodyPr vert="horz" lIns="0" tIns="0" rIns="0" bIns="0" rtlCol="0" anchor="t">
            <a:noAutofit/>
          </a:bodyPr>
          <a:lstStyle>
            <a:lvl1pPr marL="0" indent="0">
              <a:buNone/>
              <a:defRPr lang="en-US" sz="900" b="1" dirty="0">
                <a:solidFill>
                  <a:schemeClr val="tx2"/>
                </a:solidFill>
                <a:ea typeface="Verdana" panose="020B0604030504040204" pitchFamily="34" charset="0"/>
              </a:defRPr>
            </a:lvl1pPr>
          </a:lstStyle>
          <a:p>
            <a:pPr marL="240030" marR="0" lvl="0" indent="-240030" defTabSz="685800" eaLnBrk="1" fontAlgn="auto" latinLnBrk="0" hangingPunct="1">
              <a:lnSpc>
                <a:spcPct val="90000"/>
              </a:lnSpc>
              <a:spcBef>
                <a:spcPct val="0"/>
              </a:spcBef>
              <a:spcAft>
                <a:spcPts val="0"/>
              </a:spcAft>
              <a:buClrTx/>
              <a:buSzTx/>
              <a:tabLst/>
            </a:pPr>
            <a:r>
              <a:rPr lang="en-US" dirty="0"/>
              <a:t>HEADER GOES HERE</a:t>
            </a:r>
          </a:p>
        </p:txBody>
      </p:sp>
      <p:sp>
        <p:nvSpPr>
          <p:cNvPr id="19" name="Text Placeholder 51">
            <a:extLst>
              <a:ext uri="{FF2B5EF4-FFF2-40B4-BE49-F238E27FC236}">
                <a16:creationId xmlns:a16="http://schemas.microsoft.com/office/drawing/2014/main" id="{1DFD5209-1E66-1746-90C9-D0D08497E370}"/>
              </a:ext>
            </a:extLst>
          </p:cNvPr>
          <p:cNvSpPr>
            <a:spLocks noGrp="1"/>
          </p:cNvSpPr>
          <p:nvPr userDrawn="1">
            <p:ph type="body" sz="quarter" idx="14" hasCustomPrompt="1"/>
          </p:nvPr>
        </p:nvSpPr>
        <p:spPr>
          <a:xfrm>
            <a:off x="2746823" y="1361947"/>
            <a:ext cx="1924050" cy="123825"/>
          </a:xfrm>
        </p:spPr>
        <p:txBody>
          <a:bodyPr vert="horz" lIns="0" tIns="0" rIns="0" bIns="0" rtlCol="0" anchor="t">
            <a:noAutofit/>
          </a:bodyPr>
          <a:lstStyle>
            <a:lvl1pPr marL="0" indent="0">
              <a:buNone/>
              <a:defRPr lang="en-US" sz="900" b="1" dirty="0">
                <a:solidFill>
                  <a:sysClr val="windowText" lastClr="000000"/>
                </a:solidFill>
                <a:ea typeface="Verdana" panose="020B0604030504040204" pitchFamily="34" charset="0"/>
              </a:defRPr>
            </a:lvl1pPr>
          </a:lstStyle>
          <a:p>
            <a:pPr marL="240030" marR="0" lvl="0" indent="-240030" defTabSz="685800" eaLnBrk="1" fontAlgn="auto" latinLnBrk="0" hangingPunct="1">
              <a:lnSpc>
                <a:spcPct val="90000"/>
              </a:lnSpc>
              <a:spcBef>
                <a:spcPct val="0"/>
              </a:spcBef>
              <a:spcAft>
                <a:spcPts val="0"/>
              </a:spcAft>
              <a:buClrTx/>
              <a:buSzTx/>
              <a:tabLst/>
            </a:pPr>
            <a:r>
              <a:rPr lang="en-US" dirty="0"/>
              <a:t>HEADER GOES HERE</a:t>
            </a:r>
          </a:p>
        </p:txBody>
      </p:sp>
      <p:sp>
        <p:nvSpPr>
          <p:cNvPr id="21" name="Text Placeholder 51">
            <a:extLst>
              <a:ext uri="{FF2B5EF4-FFF2-40B4-BE49-F238E27FC236}">
                <a16:creationId xmlns:a16="http://schemas.microsoft.com/office/drawing/2014/main" id="{1DAE7DFF-8009-424A-B08F-3930C782615E}"/>
              </a:ext>
            </a:extLst>
          </p:cNvPr>
          <p:cNvSpPr>
            <a:spLocks noGrp="1"/>
          </p:cNvSpPr>
          <p:nvPr userDrawn="1">
            <p:ph type="body" sz="quarter" idx="16" hasCustomPrompt="1"/>
          </p:nvPr>
        </p:nvSpPr>
        <p:spPr>
          <a:xfrm>
            <a:off x="5388033" y="1361947"/>
            <a:ext cx="1924050" cy="123825"/>
          </a:xfrm>
        </p:spPr>
        <p:txBody>
          <a:bodyPr vert="horz" lIns="0" tIns="0" rIns="0" bIns="0" rtlCol="0" anchor="t">
            <a:noAutofit/>
          </a:bodyPr>
          <a:lstStyle>
            <a:lvl1pPr marL="0" indent="0">
              <a:buNone/>
              <a:defRPr lang="en-US" sz="900" b="1" dirty="0">
                <a:solidFill>
                  <a:sysClr val="windowText" lastClr="000000"/>
                </a:solidFill>
                <a:ea typeface="Verdana" panose="020B0604030504040204" pitchFamily="34" charset="0"/>
              </a:defRPr>
            </a:lvl1pPr>
          </a:lstStyle>
          <a:p>
            <a:pPr marL="240030" marR="0" lvl="0" indent="-240030" defTabSz="685800" eaLnBrk="1" fontAlgn="auto" latinLnBrk="0" hangingPunct="1">
              <a:lnSpc>
                <a:spcPct val="90000"/>
              </a:lnSpc>
              <a:spcBef>
                <a:spcPct val="0"/>
              </a:spcBef>
              <a:spcAft>
                <a:spcPts val="0"/>
              </a:spcAft>
              <a:buClrTx/>
              <a:buSzTx/>
              <a:tabLst/>
            </a:pPr>
            <a:r>
              <a:rPr lang="en-US" dirty="0"/>
              <a:t>HEADER GOES HERE</a:t>
            </a:r>
          </a:p>
        </p:txBody>
      </p:sp>
      <p:sp>
        <p:nvSpPr>
          <p:cNvPr id="27" name="Text Placeholder 51">
            <a:extLst>
              <a:ext uri="{FF2B5EF4-FFF2-40B4-BE49-F238E27FC236}">
                <a16:creationId xmlns:a16="http://schemas.microsoft.com/office/drawing/2014/main" id="{20C59D07-E7BD-A947-9245-A6BB827F1D1A}"/>
              </a:ext>
            </a:extLst>
          </p:cNvPr>
          <p:cNvSpPr>
            <a:spLocks noGrp="1"/>
          </p:cNvSpPr>
          <p:nvPr userDrawn="1">
            <p:ph type="body" sz="quarter" idx="17" hasCustomPrompt="1"/>
          </p:nvPr>
        </p:nvSpPr>
        <p:spPr>
          <a:xfrm>
            <a:off x="1529789" y="2008808"/>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28" name="Text Placeholder 51">
            <a:extLst>
              <a:ext uri="{FF2B5EF4-FFF2-40B4-BE49-F238E27FC236}">
                <a16:creationId xmlns:a16="http://schemas.microsoft.com/office/drawing/2014/main" id="{4017E031-0023-684B-9E74-4B1BB64DFF7B}"/>
              </a:ext>
            </a:extLst>
          </p:cNvPr>
          <p:cNvSpPr>
            <a:spLocks noGrp="1"/>
          </p:cNvSpPr>
          <p:nvPr userDrawn="1">
            <p:ph type="body" sz="quarter" idx="18" hasCustomPrompt="1"/>
          </p:nvPr>
        </p:nvSpPr>
        <p:spPr>
          <a:xfrm>
            <a:off x="1529789" y="2433381"/>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32" name="Text Placeholder 51">
            <a:extLst>
              <a:ext uri="{FF2B5EF4-FFF2-40B4-BE49-F238E27FC236}">
                <a16:creationId xmlns:a16="http://schemas.microsoft.com/office/drawing/2014/main" id="{5F19B89D-E6A2-A74F-9D9D-5C72565AF315}"/>
              </a:ext>
            </a:extLst>
          </p:cNvPr>
          <p:cNvSpPr>
            <a:spLocks noGrp="1"/>
          </p:cNvSpPr>
          <p:nvPr userDrawn="1">
            <p:ph type="body" sz="quarter" idx="19" hasCustomPrompt="1"/>
          </p:nvPr>
        </p:nvSpPr>
        <p:spPr>
          <a:xfrm>
            <a:off x="4049142" y="1884983"/>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33" name="Text Placeholder 51">
            <a:extLst>
              <a:ext uri="{FF2B5EF4-FFF2-40B4-BE49-F238E27FC236}">
                <a16:creationId xmlns:a16="http://schemas.microsoft.com/office/drawing/2014/main" id="{4F3F45DD-2841-F245-83A0-4E7970F754E4}"/>
              </a:ext>
            </a:extLst>
          </p:cNvPr>
          <p:cNvSpPr>
            <a:spLocks noGrp="1"/>
          </p:cNvSpPr>
          <p:nvPr userDrawn="1">
            <p:ph type="body" sz="quarter" idx="20" hasCustomPrompt="1"/>
          </p:nvPr>
        </p:nvSpPr>
        <p:spPr>
          <a:xfrm>
            <a:off x="4049142" y="2195256"/>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36" name="Text Placeholder 51">
            <a:extLst>
              <a:ext uri="{FF2B5EF4-FFF2-40B4-BE49-F238E27FC236}">
                <a16:creationId xmlns:a16="http://schemas.microsoft.com/office/drawing/2014/main" id="{A6493121-D945-4443-B7DB-DFDC5DFBDCCE}"/>
              </a:ext>
            </a:extLst>
          </p:cNvPr>
          <p:cNvSpPr>
            <a:spLocks noGrp="1"/>
          </p:cNvSpPr>
          <p:nvPr userDrawn="1">
            <p:ph type="body" sz="quarter" idx="21" hasCustomPrompt="1"/>
          </p:nvPr>
        </p:nvSpPr>
        <p:spPr>
          <a:xfrm>
            <a:off x="4043017" y="2495551"/>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37" name="Text Placeholder 51">
            <a:extLst>
              <a:ext uri="{FF2B5EF4-FFF2-40B4-BE49-F238E27FC236}">
                <a16:creationId xmlns:a16="http://schemas.microsoft.com/office/drawing/2014/main" id="{F4A152D7-4C01-174C-B4C9-700764D0911D}"/>
              </a:ext>
            </a:extLst>
          </p:cNvPr>
          <p:cNvSpPr>
            <a:spLocks noGrp="1"/>
          </p:cNvSpPr>
          <p:nvPr userDrawn="1">
            <p:ph type="body" sz="quarter" idx="22" hasCustomPrompt="1"/>
          </p:nvPr>
        </p:nvSpPr>
        <p:spPr>
          <a:xfrm>
            <a:off x="4043017" y="2805824"/>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a:t>
            </a:r>
          </a:p>
        </p:txBody>
      </p:sp>
      <p:sp>
        <p:nvSpPr>
          <p:cNvPr id="38" name="Chart Placeholder 4">
            <a:extLst>
              <a:ext uri="{FF2B5EF4-FFF2-40B4-BE49-F238E27FC236}">
                <a16:creationId xmlns:a16="http://schemas.microsoft.com/office/drawing/2014/main" id="{EC1B6CF6-AD95-764D-8A82-D8276C41A6F3}"/>
              </a:ext>
            </a:extLst>
          </p:cNvPr>
          <p:cNvSpPr>
            <a:spLocks noGrp="1"/>
          </p:cNvSpPr>
          <p:nvPr userDrawn="1">
            <p:ph type="chart" sz="quarter" idx="24"/>
          </p:nvPr>
        </p:nvSpPr>
        <p:spPr>
          <a:xfrm>
            <a:off x="186071" y="1762647"/>
            <a:ext cx="1247514" cy="1201340"/>
          </a:xfrm>
        </p:spPr>
        <p:txBody>
          <a:bodyPr/>
          <a:lstStyle>
            <a:lvl1pPr marL="0" indent="0">
              <a:buNone/>
              <a:defRPr sz="1050">
                <a:solidFill>
                  <a:schemeClr val="tx2"/>
                </a:solidFill>
              </a:defRPr>
            </a:lvl1pPr>
          </a:lstStyle>
          <a:p>
            <a:endParaRPr lang="en-US" dirty="0"/>
          </a:p>
        </p:txBody>
      </p:sp>
      <p:sp>
        <p:nvSpPr>
          <p:cNvPr id="39" name="Chart Placeholder 4">
            <a:extLst>
              <a:ext uri="{FF2B5EF4-FFF2-40B4-BE49-F238E27FC236}">
                <a16:creationId xmlns:a16="http://schemas.microsoft.com/office/drawing/2014/main" id="{31475EDF-AB77-F44F-98D1-C18E09E7924C}"/>
              </a:ext>
            </a:extLst>
          </p:cNvPr>
          <p:cNvSpPr>
            <a:spLocks noGrp="1"/>
          </p:cNvSpPr>
          <p:nvPr userDrawn="1">
            <p:ph type="chart" sz="quarter" idx="25"/>
          </p:nvPr>
        </p:nvSpPr>
        <p:spPr>
          <a:xfrm>
            <a:off x="2750776" y="1762646"/>
            <a:ext cx="1247514" cy="1201340"/>
          </a:xfrm>
        </p:spPr>
        <p:txBody>
          <a:bodyPr/>
          <a:lstStyle>
            <a:lvl1pPr marL="0" indent="0">
              <a:buNone/>
              <a:defRPr sz="1050">
                <a:solidFill>
                  <a:schemeClr val="tx2"/>
                </a:solidFill>
              </a:defRPr>
            </a:lvl1pPr>
          </a:lstStyle>
          <a:p>
            <a:endParaRPr lang="en-US" dirty="0"/>
          </a:p>
        </p:txBody>
      </p:sp>
      <p:sp>
        <p:nvSpPr>
          <p:cNvPr id="44" name="Text Placeholder 51">
            <a:extLst>
              <a:ext uri="{FF2B5EF4-FFF2-40B4-BE49-F238E27FC236}">
                <a16:creationId xmlns:a16="http://schemas.microsoft.com/office/drawing/2014/main" id="{84ED3B4F-BB44-6C45-BC7E-11D3C70AB292}"/>
              </a:ext>
            </a:extLst>
          </p:cNvPr>
          <p:cNvSpPr>
            <a:spLocks noGrp="1"/>
          </p:cNvSpPr>
          <p:nvPr userDrawn="1">
            <p:ph type="body" sz="quarter" idx="41" hasCustomPrompt="1"/>
          </p:nvPr>
        </p:nvSpPr>
        <p:spPr>
          <a:xfrm>
            <a:off x="171450" y="4385728"/>
            <a:ext cx="445770" cy="123824"/>
          </a:xfrm>
        </p:spPr>
        <p:txBody>
          <a:bodyPr vert="horz" lIns="0" tIns="0" rIns="0" bIns="0" rtlCol="0" anchor="t">
            <a:noAutofit/>
          </a:bodyPr>
          <a:lstStyle>
            <a:lvl1pPr marL="0" indent="0">
              <a:buNone/>
              <a:defRPr lang="en-US" sz="900" b="1" dirty="0">
                <a:ea typeface="Verdana" panose="020B0604030504040204" pitchFamily="34" charset="0"/>
              </a:defRPr>
            </a:lvl1pPr>
          </a:lstStyle>
          <a:p>
            <a:pPr marL="240030" marR="0" lvl="0" indent="-240030" defTabSz="685800" eaLnBrk="1" fontAlgn="auto" latinLnBrk="0" hangingPunct="1">
              <a:lnSpc>
                <a:spcPct val="90000"/>
              </a:lnSpc>
              <a:spcBef>
                <a:spcPct val="0"/>
              </a:spcBef>
              <a:spcAft>
                <a:spcPts val="0"/>
              </a:spcAft>
              <a:buClrTx/>
              <a:buSzTx/>
              <a:tabLst/>
            </a:pPr>
            <a:r>
              <a:rPr lang="en-US" dirty="0"/>
              <a:t>YEAR</a:t>
            </a:r>
          </a:p>
        </p:txBody>
      </p:sp>
      <p:sp>
        <p:nvSpPr>
          <p:cNvPr id="45" name="Text Placeholder 51">
            <a:extLst>
              <a:ext uri="{FF2B5EF4-FFF2-40B4-BE49-F238E27FC236}">
                <a16:creationId xmlns:a16="http://schemas.microsoft.com/office/drawing/2014/main" id="{7554EBD7-7865-0E4A-A73E-8BA64E17B257}"/>
              </a:ext>
            </a:extLst>
          </p:cNvPr>
          <p:cNvSpPr>
            <a:spLocks noGrp="1"/>
          </p:cNvSpPr>
          <p:nvPr userDrawn="1">
            <p:ph type="body" sz="quarter" idx="40" hasCustomPrompt="1"/>
          </p:nvPr>
        </p:nvSpPr>
        <p:spPr>
          <a:xfrm>
            <a:off x="171450" y="4033373"/>
            <a:ext cx="445770" cy="12382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en-US" sz="900" b="1" dirty="0">
                <a:ea typeface="Verdana" panose="020B0604030504040204" pitchFamily="34" charset="0"/>
              </a:defRPr>
            </a:lvl1pPr>
          </a:lstStyle>
          <a:p>
            <a:pPr marL="128588" marR="0" lvl="0" indent="-128588" defTabSz="685800" eaLnBrk="1" fontAlgn="auto" latinLnBrk="0" hangingPunct="1">
              <a:lnSpc>
                <a:spcPct val="90000"/>
              </a:lnSpc>
              <a:spcBef>
                <a:spcPct val="0"/>
              </a:spcBef>
              <a:spcAft>
                <a:spcPts val="0"/>
              </a:spcAft>
              <a:buClrTx/>
              <a:buSzTx/>
              <a:tabLst/>
            </a:pPr>
            <a:r>
              <a:rPr lang="en-US" dirty="0"/>
              <a:t>YEAR</a:t>
            </a:r>
          </a:p>
        </p:txBody>
      </p:sp>
      <p:sp>
        <p:nvSpPr>
          <p:cNvPr id="46" name="Text Placeholder 51">
            <a:extLst>
              <a:ext uri="{FF2B5EF4-FFF2-40B4-BE49-F238E27FC236}">
                <a16:creationId xmlns:a16="http://schemas.microsoft.com/office/drawing/2014/main" id="{56D746D3-5600-EB4A-943B-8CD4EC85D129}"/>
              </a:ext>
            </a:extLst>
          </p:cNvPr>
          <p:cNvSpPr>
            <a:spLocks noGrp="1"/>
          </p:cNvSpPr>
          <p:nvPr userDrawn="1">
            <p:ph type="body" sz="quarter" idx="38" hasCustomPrompt="1"/>
          </p:nvPr>
        </p:nvSpPr>
        <p:spPr>
          <a:xfrm>
            <a:off x="171451" y="3700440"/>
            <a:ext cx="1924050" cy="123825"/>
          </a:xfrm>
        </p:spPr>
        <p:txBody>
          <a:bodyPr vert="horz" lIns="0" tIns="0" rIns="0" bIns="0" rtlCol="0" anchor="t">
            <a:noAutofit/>
          </a:bodyPr>
          <a:lstStyle>
            <a:lvl1pPr marL="0" indent="0">
              <a:buNone/>
              <a:defRPr lang="en-US" sz="900" b="1" dirty="0">
                <a:solidFill>
                  <a:sysClr val="windowText" lastClr="000000"/>
                </a:solidFill>
                <a:ea typeface="Verdana" panose="020B0604030504040204" pitchFamily="34" charset="0"/>
              </a:defRPr>
            </a:lvl1pPr>
          </a:lstStyle>
          <a:p>
            <a:pPr marL="240030" marR="0" lvl="0" indent="-240030" defTabSz="685800" eaLnBrk="1" fontAlgn="auto" latinLnBrk="0" hangingPunct="1">
              <a:lnSpc>
                <a:spcPct val="90000"/>
              </a:lnSpc>
              <a:spcBef>
                <a:spcPct val="0"/>
              </a:spcBef>
              <a:spcAft>
                <a:spcPts val="0"/>
              </a:spcAft>
              <a:buClrTx/>
              <a:buSzTx/>
              <a:tabLst/>
            </a:pPr>
            <a:r>
              <a:rPr lang="en-US" dirty="0"/>
              <a:t>HEADER</a:t>
            </a:r>
          </a:p>
        </p:txBody>
      </p:sp>
      <p:cxnSp>
        <p:nvCxnSpPr>
          <p:cNvPr id="49" name="Straight Connector 48">
            <a:extLst>
              <a:ext uri="{FF2B5EF4-FFF2-40B4-BE49-F238E27FC236}">
                <a16:creationId xmlns:a16="http://schemas.microsoft.com/office/drawing/2014/main" id="{012C2F59-4C81-4F4A-8A29-6744E62A7498}"/>
              </a:ext>
            </a:extLst>
          </p:cNvPr>
          <p:cNvCxnSpPr>
            <a:cxnSpLocks/>
          </p:cNvCxnSpPr>
          <p:nvPr userDrawn="1"/>
        </p:nvCxnSpPr>
        <p:spPr>
          <a:xfrm flipH="1">
            <a:off x="192256" y="4246259"/>
            <a:ext cx="670896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75E667-69F2-B540-979A-52024B7AB840}"/>
              </a:ext>
            </a:extLst>
          </p:cNvPr>
          <p:cNvCxnSpPr>
            <a:cxnSpLocks/>
          </p:cNvCxnSpPr>
          <p:nvPr userDrawn="1"/>
        </p:nvCxnSpPr>
        <p:spPr>
          <a:xfrm flipH="1">
            <a:off x="192256" y="4593988"/>
            <a:ext cx="670896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Placeholder 51">
            <a:extLst>
              <a:ext uri="{FF2B5EF4-FFF2-40B4-BE49-F238E27FC236}">
                <a16:creationId xmlns:a16="http://schemas.microsoft.com/office/drawing/2014/main" id="{A60E04CF-7C31-C349-B6BB-1C79666289E3}"/>
              </a:ext>
            </a:extLst>
          </p:cNvPr>
          <p:cNvSpPr>
            <a:spLocks noGrp="1"/>
          </p:cNvSpPr>
          <p:nvPr userDrawn="1">
            <p:ph type="body" sz="quarter" idx="43" hasCustomPrompt="1"/>
          </p:nvPr>
        </p:nvSpPr>
        <p:spPr>
          <a:xfrm>
            <a:off x="6275006" y="3992762"/>
            <a:ext cx="626217" cy="205044"/>
          </a:xfrm>
        </p:spPr>
        <p:txBody>
          <a:bodyPr vert="horz" lIns="0" tIns="0" rIns="0" bIns="0" rtlCol="0" anchor="t">
            <a:noAutofit/>
          </a:bodyPr>
          <a:lstStyle>
            <a:lvl1pPr marL="0" marR="0" indent="0" algn="r" defTabSz="685800" rtl="0" eaLnBrk="1" fontAlgn="auto" latinLnBrk="0" hangingPunct="1">
              <a:lnSpc>
                <a:spcPct val="100000"/>
              </a:lnSpc>
              <a:spcBef>
                <a:spcPct val="0"/>
              </a:spcBef>
              <a:spcAft>
                <a:spcPts val="0"/>
              </a:spcAft>
              <a:buClrTx/>
              <a:buSzTx/>
              <a:buFontTx/>
              <a:buNone/>
              <a:tabLst>
                <a:tab pos="82154" algn="l"/>
              </a:tabLst>
              <a:defRPr lang="en-US" sz="150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56" name="Text Placeholder 51">
            <a:extLst>
              <a:ext uri="{FF2B5EF4-FFF2-40B4-BE49-F238E27FC236}">
                <a16:creationId xmlns:a16="http://schemas.microsoft.com/office/drawing/2014/main" id="{45BFACAB-6E62-6548-A18D-65325F97D0BA}"/>
              </a:ext>
            </a:extLst>
          </p:cNvPr>
          <p:cNvSpPr>
            <a:spLocks noGrp="1"/>
          </p:cNvSpPr>
          <p:nvPr userDrawn="1">
            <p:ph type="body" sz="quarter" idx="44" hasCustomPrompt="1"/>
          </p:nvPr>
        </p:nvSpPr>
        <p:spPr>
          <a:xfrm>
            <a:off x="6271240" y="4337057"/>
            <a:ext cx="626217" cy="205044"/>
          </a:xfrm>
        </p:spPr>
        <p:txBody>
          <a:bodyPr vert="horz" lIns="0" tIns="0" rIns="0" bIns="0" rtlCol="0" anchor="t">
            <a:noAutofit/>
          </a:bodyPr>
          <a:lstStyle>
            <a:lvl1pPr marL="0" marR="0" indent="0" algn="r" defTabSz="685800" rtl="0" eaLnBrk="1" fontAlgn="auto" latinLnBrk="0" hangingPunct="1">
              <a:lnSpc>
                <a:spcPct val="100000"/>
              </a:lnSpc>
              <a:spcBef>
                <a:spcPct val="0"/>
              </a:spcBef>
              <a:spcAft>
                <a:spcPts val="0"/>
              </a:spcAft>
              <a:buClrTx/>
              <a:buSzTx/>
              <a:buFontTx/>
              <a:buNone/>
              <a:tabLst>
                <a:tab pos="82154" algn="l"/>
              </a:tabLst>
              <a:defRPr lang="en-US" sz="150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57" name="Text Placeholder 51">
            <a:extLst>
              <a:ext uri="{FF2B5EF4-FFF2-40B4-BE49-F238E27FC236}">
                <a16:creationId xmlns:a16="http://schemas.microsoft.com/office/drawing/2014/main" id="{5832DD82-A235-574F-9778-A4EE1CBE9D22}"/>
              </a:ext>
            </a:extLst>
          </p:cNvPr>
          <p:cNvSpPr>
            <a:spLocks noGrp="1"/>
          </p:cNvSpPr>
          <p:nvPr userDrawn="1">
            <p:ph type="body" sz="quarter" idx="45" hasCustomPrompt="1"/>
          </p:nvPr>
        </p:nvSpPr>
        <p:spPr>
          <a:xfrm>
            <a:off x="5388033" y="1987505"/>
            <a:ext cx="804863" cy="205044"/>
          </a:xfrm>
        </p:spPr>
        <p:txBody>
          <a:bodyPr vert="horz" lIns="0" tIns="0" rIns="0" bIns="0" rtlCol="0" anchor="t">
            <a:noAutofit/>
          </a:bodyPr>
          <a:lstStyle>
            <a:lvl1pPr marL="0" marR="0" indent="0" algn="l" defTabSz="685800" rtl="0" eaLnBrk="1" fontAlgn="auto" latinLnBrk="0" hangingPunct="1">
              <a:lnSpc>
                <a:spcPct val="100000"/>
              </a:lnSpc>
              <a:spcBef>
                <a:spcPct val="0"/>
              </a:spcBef>
              <a:spcAft>
                <a:spcPts val="0"/>
              </a:spcAft>
              <a:buClrTx/>
              <a:buSzTx/>
              <a:buFontTx/>
              <a:buNone/>
              <a:tabLst>
                <a:tab pos="82154" algn="l"/>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 goes here</a:t>
            </a:r>
          </a:p>
        </p:txBody>
      </p:sp>
      <p:sp>
        <p:nvSpPr>
          <p:cNvPr id="58" name="Text Placeholder 51">
            <a:extLst>
              <a:ext uri="{FF2B5EF4-FFF2-40B4-BE49-F238E27FC236}">
                <a16:creationId xmlns:a16="http://schemas.microsoft.com/office/drawing/2014/main" id="{F1689F79-5167-674C-8936-26928074B993}"/>
              </a:ext>
            </a:extLst>
          </p:cNvPr>
          <p:cNvSpPr>
            <a:spLocks noGrp="1"/>
          </p:cNvSpPr>
          <p:nvPr userDrawn="1">
            <p:ph type="body" sz="quarter" idx="46" hasCustomPrompt="1"/>
          </p:nvPr>
        </p:nvSpPr>
        <p:spPr>
          <a:xfrm>
            <a:off x="5388033" y="1682191"/>
            <a:ext cx="626217" cy="205044"/>
          </a:xfrm>
        </p:spPr>
        <p:txBody>
          <a:bodyPr vert="horz" lIns="0" tIns="0" rIns="0" bIns="0" rtlCol="0" anchor="t">
            <a:noAutofit/>
          </a:bodyPr>
          <a:lstStyle>
            <a:lvl1pPr marL="0" marR="0" indent="0" algn="l" defTabSz="685800" rtl="0" eaLnBrk="1" fontAlgn="auto" latinLnBrk="0" hangingPunct="1">
              <a:lnSpc>
                <a:spcPct val="100000"/>
              </a:lnSpc>
              <a:spcBef>
                <a:spcPct val="0"/>
              </a:spcBef>
              <a:spcAft>
                <a:spcPts val="0"/>
              </a:spcAft>
              <a:buClrTx/>
              <a:buSzTx/>
              <a:buFontTx/>
              <a:buNone/>
              <a:tabLst>
                <a:tab pos="82154" algn="l"/>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59" name="Text Placeholder 51">
            <a:extLst>
              <a:ext uri="{FF2B5EF4-FFF2-40B4-BE49-F238E27FC236}">
                <a16:creationId xmlns:a16="http://schemas.microsoft.com/office/drawing/2014/main" id="{0883E0EC-CE7B-1847-B808-E83B2BCC39B6}"/>
              </a:ext>
            </a:extLst>
          </p:cNvPr>
          <p:cNvSpPr>
            <a:spLocks noGrp="1"/>
          </p:cNvSpPr>
          <p:nvPr userDrawn="1">
            <p:ph type="body" sz="quarter" idx="47" hasCustomPrompt="1"/>
          </p:nvPr>
        </p:nvSpPr>
        <p:spPr>
          <a:xfrm>
            <a:off x="6420163" y="1985251"/>
            <a:ext cx="749046" cy="210005"/>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 goes here</a:t>
            </a:r>
          </a:p>
        </p:txBody>
      </p:sp>
      <p:sp>
        <p:nvSpPr>
          <p:cNvPr id="60" name="Text Placeholder 51">
            <a:extLst>
              <a:ext uri="{FF2B5EF4-FFF2-40B4-BE49-F238E27FC236}">
                <a16:creationId xmlns:a16="http://schemas.microsoft.com/office/drawing/2014/main" id="{E8723222-7561-3C48-95A3-9DD38BBA4CEF}"/>
              </a:ext>
            </a:extLst>
          </p:cNvPr>
          <p:cNvSpPr>
            <a:spLocks noGrp="1"/>
          </p:cNvSpPr>
          <p:nvPr userDrawn="1">
            <p:ph type="body" sz="quarter" idx="28" hasCustomPrompt="1"/>
          </p:nvPr>
        </p:nvSpPr>
        <p:spPr>
          <a:xfrm>
            <a:off x="6420163" y="1679939"/>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61" name="Text Placeholder 51">
            <a:extLst>
              <a:ext uri="{FF2B5EF4-FFF2-40B4-BE49-F238E27FC236}">
                <a16:creationId xmlns:a16="http://schemas.microsoft.com/office/drawing/2014/main" id="{DA1CCCE4-B3DA-614E-9AA6-96F81884ADBC}"/>
              </a:ext>
            </a:extLst>
          </p:cNvPr>
          <p:cNvSpPr>
            <a:spLocks noGrp="1"/>
          </p:cNvSpPr>
          <p:nvPr userDrawn="1">
            <p:ph type="body" sz="quarter" idx="29" hasCustomPrompt="1"/>
          </p:nvPr>
        </p:nvSpPr>
        <p:spPr>
          <a:xfrm>
            <a:off x="5388033" y="2636172"/>
            <a:ext cx="804863"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b="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 goes here</a:t>
            </a:r>
          </a:p>
        </p:txBody>
      </p:sp>
      <p:sp>
        <p:nvSpPr>
          <p:cNvPr id="62" name="Text Placeholder 51">
            <a:extLst>
              <a:ext uri="{FF2B5EF4-FFF2-40B4-BE49-F238E27FC236}">
                <a16:creationId xmlns:a16="http://schemas.microsoft.com/office/drawing/2014/main" id="{AFB97E2B-93C8-1E43-8460-AB7CA038E926}"/>
              </a:ext>
            </a:extLst>
          </p:cNvPr>
          <p:cNvSpPr>
            <a:spLocks noGrp="1"/>
          </p:cNvSpPr>
          <p:nvPr userDrawn="1">
            <p:ph type="body" sz="quarter" idx="30" hasCustomPrompt="1"/>
          </p:nvPr>
        </p:nvSpPr>
        <p:spPr>
          <a:xfrm>
            <a:off x="5388033" y="2330859"/>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63" name="Text Placeholder 51">
            <a:extLst>
              <a:ext uri="{FF2B5EF4-FFF2-40B4-BE49-F238E27FC236}">
                <a16:creationId xmlns:a16="http://schemas.microsoft.com/office/drawing/2014/main" id="{20FABA4C-FD0F-2B45-9D91-9ED0920382EB}"/>
              </a:ext>
            </a:extLst>
          </p:cNvPr>
          <p:cNvSpPr>
            <a:spLocks noGrp="1"/>
          </p:cNvSpPr>
          <p:nvPr userDrawn="1">
            <p:ph type="body" sz="quarter" idx="31" hasCustomPrompt="1"/>
          </p:nvPr>
        </p:nvSpPr>
        <p:spPr>
          <a:xfrm>
            <a:off x="6420163" y="2633919"/>
            <a:ext cx="749046" cy="210005"/>
          </a:xfrm>
        </p:spPr>
        <p:txBody>
          <a:bodyPr vert="horz" lIns="0" tIns="0" rIns="0" bIns="0" rtlCol="0" anchor="t">
            <a:noAutofit/>
          </a:bodyPr>
          <a:lstStyle>
            <a:lvl1pPr marL="0" marR="0" indent="0" algn="l" defTabSz="685800" rtl="0" eaLnBrk="1" fontAlgn="auto" latinLnBrk="0" hangingPunct="1">
              <a:lnSpc>
                <a:spcPct val="100000"/>
              </a:lnSpc>
              <a:spcBef>
                <a:spcPct val="0"/>
              </a:spcBef>
              <a:spcAft>
                <a:spcPts val="0"/>
              </a:spcAft>
              <a:buClrTx/>
              <a:buSzTx/>
              <a:buFontTx/>
              <a:buNone/>
              <a:tabLst>
                <a:tab pos="82154" algn="l"/>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a:t>Transport Refrigeration</a:t>
            </a:r>
            <a:endParaRPr lang="en-US" dirty="0"/>
          </a:p>
        </p:txBody>
      </p:sp>
      <p:sp>
        <p:nvSpPr>
          <p:cNvPr id="64" name="Text Placeholder 51">
            <a:extLst>
              <a:ext uri="{FF2B5EF4-FFF2-40B4-BE49-F238E27FC236}">
                <a16:creationId xmlns:a16="http://schemas.microsoft.com/office/drawing/2014/main" id="{1410F814-2FD4-7942-B822-2BA4B168687A}"/>
              </a:ext>
            </a:extLst>
          </p:cNvPr>
          <p:cNvSpPr>
            <a:spLocks noGrp="1"/>
          </p:cNvSpPr>
          <p:nvPr userDrawn="1">
            <p:ph type="body" sz="quarter" idx="32" hasCustomPrompt="1"/>
          </p:nvPr>
        </p:nvSpPr>
        <p:spPr>
          <a:xfrm>
            <a:off x="6420163" y="2328606"/>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65" name="Text Placeholder 51">
            <a:extLst>
              <a:ext uri="{FF2B5EF4-FFF2-40B4-BE49-F238E27FC236}">
                <a16:creationId xmlns:a16="http://schemas.microsoft.com/office/drawing/2014/main" id="{02E0F0A2-A34E-7542-9519-E82CC91720D8}"/>
              </a:ext>
            </a:extLst>
          </p:cNvPr>
          <p:cNvSpPr>
            <a:spLocks noGrp="1"/>
          </p:cNvSpPr>
          <p:nvPr userDrawn="1">
            <p:ph type="body" sz="quarter" idx="33" hasCustomPrompt="1"/>
          </p:nvPr>
        </p:nvSpPr>
        <p:spPr>
          <a:xfrm>
            <a:off x="5388033" y="3254011"/>
            <a:ext cx="804863"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 goes here</a:t>
            </a:r>
          </a:p>
        </p:txBody>
      </p:sp>
      <p:sp>
        <p:nvSpPr>
          <p:cNvPr id="66" name="Text Placeholder 51">
            <a:extLst>
              <a:ext uri="{FF2B5EF4-FFF2-40B4-BE49-F238E27FC236}">
                <a16:creationId xmlns:a16="http://schemas.microsoft.com/office/drawing/2014/main" id="{4204C713-8465-6041-89EB-07203A918F57}"/>
              </a:ext>
            </a:extLst>
          </p:cNvPr>
          <p:cNvSpPr>
            <a:spLocks noGrp="1"/>
          </p:cNvSpPr>
          <p:nvPr userDrawn="1">
            <p:ph type="body" sz="quarter" idx="34" hasCustomPrompt="1"/>
          </p:nvPr>
        </p:nvSpPr>
        <p:spPr>
          <a:xfrm>
            <a:off x="5388033" y="2948699"/>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67" name="Text Placeholder 51">
            <a:extLst>
              <a:ext uri="{FF2B5EF4-FFF2-40B4-BE49-F238E27FC236}">
                <a16:creationId xmlns:a16="http://schemas.microsoft.com/office/drawing/2014/main" id="{4AFC9488-CB2C-144B-9667-BE43E50356FB}"/>
              </a:ext>
            </a:extLst>
          </p:cNvPr>
          <p:cNvSpPr>
            <a:spLocks noGrp="1"/>
          </p:cNvSpPr>
          <p:nvPr userDrawn="1">
            <p:ph type="body" sz="quarter" idx="35" hasCustomPrompt="1"/>
          </p:nvPr>
        </p:nvSpPr>
        <p:spPr>
          <a:xfrm>
            <a:off x="6420163" y="3251758"/>
            <a:ext cx="749046" cy="210005"/>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750" kern="1200" dirty="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Label goes here</a:t>
            </a:r>
          </a:p>
        </p:txBody>
      </p:sp>
      <p:sp>
        <p:nvSpPr>
          <p:cNvPr id="68" name="Text Placeholder 51">
            <a:extLst>
              <a:ext uri="{FF2B5EF4-FFF2-40B4-BE49-F238E27FC236}">
                <a16:creationId xmlns:a16="http://schemas.microsoft.com/office/drawing/2014/main" id="{7431362F-AFB2-C94D-A2ED-1FD896CB23A5}"/>
              </a:ext>
            </a:extLst>
          </p:cNvPr>
          <p:cNvSpPr>
            <a:spLocks noGrp="1"/>
          </p:cNvSpPr>
          <p:nvPr userDrawn="1">
            <p:ph type="body" sz="quarter" idx="36" hasCustomPrompt="1"/>
          </p:nvPr>
        </p:nvSpPr>
        <p:spPr>
          <a:xfrm>
            <a:off x="6420163" y="2946446"/>
            <a:ext cx="626217" cy="205044"/>
          </a:xfrm>
        </p:spPr>
        <p:txBody>
          <a:bodyPr vert="horz" lIns="0" tIns="0" rIns="0" bIns="0" rtlCol="0" anchor="t">
            <a:noAutofit/>
          </a:bodyPr>
          <a:lstStyle>
            <a:lvl1pPr marL="0" marR="0" indent="0" algn="l" defTabSz="685800" rtl="0" eaLnBrk="1" fontAlgn="auto" latinLnBrk="0" hangingPunct="1">
              <a:lnSpc>
                <a:spcPct val="90000"/>
              </a:lnSpc>
              <a:spcBef>
                <a:spcPct val="0"/>
              </a:spcBef>
              <a:spcAft>
                <a:spcPts val="0"/>
              </a:spcAft>
              <a:buClrTx/>
              <a:buSzTx/>
              <a:buFontTx/>
              <a:buNone/>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a:t>
            </a:r>
          </a:p>
        </p:txBody>
      </p:sp>
      <p:sp>
        <p:nvSpPr>
          <p:cNvPr id="69" name="Text Placeholder 51">
            <a:extLst>
              <a:ext uri="{FF2B5EF4-FFF2-40B4-BE49-F238E27FC236}">
                <a16:creationId xmlns:a16="http://schemas.microsoft.com/office/drawing/2014/main" id="{B2E0CC62-460B-804E-B9F3-099DD200A5A8}"/>
              </a:ext>
            </a:extLst>
          </p:cNvPr>
          <p:cNvSpPr>
            <a:spLocks noGrp="1"/>
          </p:cNvSpPr>
          <p:nvPr userDrawn="1">
            <p:ph type="body" sz="quarter" idx="48" hasCustomPrompt="1"/>
          </p:nvPr>
        </p:nvSpPr>
        <p:spPr>
          <a:xfrm>
            <a:off x="171450" y="719942"/>
            <a:ext cx="6491287" cy="316259"/>
          </a:xfrm>
        </p:spPr>
        <p:txBody>
          <a:bodyPr vert="horz" lIns="0" tIns="0" rIns="0" bIns="0" rtlCol="0" anchor="t">
            <a:noAutofit/>
          </a:bodyPr>
          <a:lstStyle>
            <a:lvl1pPr marL="0" indent="0">
              <a:buNone/>
              <a:defRPr lang="en-US" sz="2250" b="0" dirty="0">
                <a:solidFill>
                  <a:schemeClr val="tx2"/>
                </a:solidFill>
                <a:ea typeface="Verdana" panose="020B0604030504040204" pitchFamily="34" charset="0"/>
              </a:defRPr>
            </a:lvl1pPr>
          </a:lstStyle>
          <a:p>
            <a:pPr lvl="0"/>
            <a:r>
              <a:rPr lang="en-US" dirty="0"/>
              <a:t>Click to edit Title</a:t>
            </a:r>
          </a:p>
        </p:txBody>
      </p:sp>
      <p:sp>
        <p:nvSpPr>
          <p:cNvPr id="70" name="Text Placeholder 51">
            <a:extLst>
              <a:ext uri="{FF2B5EF4-FFF2-40B4-BE49-F238E27FC236}">
                <a16:creationId xmlns:a16="http://schemas.microsoft.com/office/drawing/2014/main" id="{B4AB148B-ABE7-754A-B727-589591816DD9}"/>
              </a:ext>
            </a:extLst>
          </p:cNvPr>
          <p:cNvSpPr>
            <a:spLocks noGrp="1"/>
          </p:cNvSpPr>
          <p:nvPr userDrawn="1">
            <p:ph type="body" sz="quarter" idx="37" hasCustomPrompt="1"/>
          </p:nvPr>
        </p:nvSpPr>
        <p:spPr>
          <a:xfrm>
            <a:off x="237985" y="3087404"/>
            <a:ext cx="1040124" cy="176310"/>
          </a:xfrm>
        </p:spPr>
        <p:txBody>
          <a:bodyPr vert="horz" lIns="0" tIns="0" rIns="0" bIns="0" rtlCol="0" anchor="t">
            <a:noAutofit/>
          </a:bodyPr>
          <a:lstStyle>
            <a:lvl1pPr marL="0" marR="0" indent="0" algn="l" defTabSz="685800" rtl="0" eaLnBrk="1" fontAlgn="auto" latinLnBrk="0" hangingPunct="1">
              <a:lnSpc>
                <a:spcPct val="100000"/>
              </a:lnSpc>
              <a:spcBef>
                <a:spcPct val="0"/>
              </a:spcBef>
              <a:spcAft>
                <a:spcPts val="0"/>
              </a:spcAft>
              <a:buClrTx/>
              <a:buSzTx/>
              <a:buFontTx/>
              <a:buNone/>
              <a:tabLst>
                <a:tab pos="82154" algn="l"/>
              </a:tabLst>
              <a:defRPr lang="en-US" sz="2250" b="1" i="0"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defTabSz="685800" eaLnBrk="1" fontAlgn="auto" latinLnBrk="0" hangingPunct="1">
              <a:lnSpc>
                <a:spcPct val="90000"/>
              </a:lnSpc>
              <a:spcBef>
                <a:spcPct val="0"/>
              </a:spcBef>
              <a:spcAft>
                <a:spcPts val="0"/>
              </a:spcAft>
              <a:buClrTx/>
              <a:buSzTx/>
              <a:buFontTx/>
              <a:buNone/>
              <a:tabLst/>
            </a:pPr>
            <a:r>
              <a:rPr lang="en-US" dirty="0"/>
              <a:t>$0.0B</a:t>
            </a:r>
          </a:p>
        </p:txBody>
      </p:sp>
    </p:spTree>
    <p:extLst>
      <p:ext uri="{BB962C8B-B14F-4D97-AF65-F5344CB8AC3E}">
        <p14:creationId xmlns:p14="http://schemas.microsoft.com/office/powerpoint/2010/main" val="4164792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Graphic Content">
    <p:spTree>
      <p:nvGrpSpPr>
        <p:cNvPr id="1" name=""/>
        <p:cNvGrpSpPr/>
        <p:nvPr/>
      </p:nvGrpSpPr>
      <p:grpSpPr>
        <a:xfrm>
          <a:off x="0" y="0"/>
          <a:ext cx="0" cy="0"/>
          <a:chOff x="0" y="0"/>
          <a:chExt cx="0" cy="0"/>
        </a:xfrm>
      </p:grpSpPr>
      <p:sp>
        <p:nvSpPr>
          <p:cNvPr id="50" name="Text Placeholder 2">
            <a:extLst>
              <a:ext uri="{FF2B5EF4-FFF2-40B4-BE49-F238E27FC236}">
                <a16:creationId xmlns:a16="http://schemas.microsoft.com/office/drawing/2014/main" id="{EA788C39-3562-4945-BD31-341D29701F6E}"/>
              </a:ext>
            </a:extLst>
          </p:cNvPr>
          <p:cNvSpPr>
            <a:spLocks noGrp="1"/>
          </p:cNvSpPr>
          <p:nvPr>
            <p:ph type="body" sz="quarter" idx="12" hasCustomPrompt="1"/>
          </p:nvPr>
        </p:nvSpPr>
        <p:spPr>
          <a:xfrm>
            <a:off x="171451" y="169232"/>
            <a:ext cx="4050506" cy="185738"/>
          </a:xfrm>
        </p:spPr>
        <p:txBody>
          <a:bodyPr vert="horz" lIns="0" tIns="0" rIns="0" bIns="0" rtlCol="0" anchor="t">
            <a:noAutofit/>
          </a:bodyPr>
          <a:lstStyle>
            <a:lvl1pPr>
              <a:defRPr lang="en-US" sz="900" smtClean="0">
                <a:latin typeface="+mj-lt"/>
                <a:ea typeface="+mj-ea"/>
                <a:cs typeface="+mj-cs"/>
              </a:defRPr>
            </a:lvl1pPr>
            <a:lvl2pPr>
              <a:defRPr lang="en-US" sz="2800" b="1" smtClean="0">
                <a:latin typeface="Arial" charset="0"/>
                <a:cs typeface="Arial" charset="0"/>
              </a:defRPr>
            </a:lvl2pPr>
            <a:lvl3pPr>
              <a:defRPr lang="en-US" sz="2800" b="1" smtClean="0">
                <a:latin typeface="Arial" charset="0"/>
                <a:cs typeface="Arial" charset="0"/>
              </a:defRPr>
            </a:lvl3pPr>
            <a:lvl4pPr>
              <a:defRPr lang="en-US" sz="2800" b="1" smtClean="0">
                <a:latin typeface="Arial" charset="0"/>
                <a:cs typeface="Arial" charset="0"/>
              </a:defRPr>
            </a:lvl4pPr>
            <a:lvl5pPr>
              <a:defRPr lang="en-US" sz="2800" b="1">
                <a:latin typeface="Arial" charset="0"/>
                <a:cs typeface="Arial" charset="0"/>
              </a:defRPr>
            </a:lvl5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
        <p:nvSpPr>
          <p:cNvPr id="4" name="Content Placeholder 3">
            <a:extLst>
              <a:ext uri="{FF2B5EF4-FFF2-40B4-BE49-F238E27FC236}">
                <a16:creationId xmlns:a16="http://schemas.microsoft.com/office/drawing/2014/main" id="{71E9572C-2E2B-434D-9869-5A7E38E697D6}"/>
              </a:ext>
            </a:extLst>
          </p:cNvPr>
          <p:cNvSpPr>
            <a:spLocks noGrp="1"/>
          </p:cNvSpPr>
          <p:nvPr>
            <p:ph sz="quarter" idx="13" hasCustomPrompt="1"/>
          </p:nvPr>
        </p:nvSpPr>
        <p:spPr>
          <a:xfrm>
            <a:off x="247207" y="1307306"/>
            <a:ext cx="8620568" cy="2911079"/>
          </a:xfrm>
        </p:spPr>
        <p:txBody>
          <a:bodyPr/>
          <a:lstStyle>
            <a:lvl1pPr marL="0" indent="0">
              <a:buNone/>
              <a:defRPr/>
            </a:lvl1pPr>
            <a:lvl2pPr marL="240030" indent="0">
              <a:buNone/>
              <a:defRPr/>
            </a:lvl2pPr>
            <a:lvl3pPr marL="480060" indent="0">
              <a:buNone/>
              <a:defRPr/>
            </a:lvl3pPr>
            <a:lvl4pPr marL="688958" indent="0">
              <a:buNone/>
              <a:defRPr/>
            </a:lvl4pPr>
            <a:lvl5pPr marL="922316" indent="0">
              <a:buNone/>
              <a:defRPr/>
            </a:lvl5pPr>
          </a:lstStyle>
          <a:p>
            <a:pPr lvl="0"/>
            <a:r>
              <a:rPr lang="en-US" dirty="0"/>
              <a:t>Click to add TABLE, GRAPH, or CHART, etc.</a:t>
            </a:r>
          </a:p>
        </p:txBody>
      </p:sp>
    </p:spTree>
    <p:extLst>
      <p:ext uri="{BB962C8B-B14F-4D97-AF65-F5344CB8AC3E}">
        <p14:creationId xmlns:p14="http://schemas.microsoft.com/office/powerpoint/2010/main" val="3495959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2F5DBD-EFA8-6A4A-B2E2-8F7640759961}"/>
              </a:ext>
            </a:extLst>
          </p:cNvPr>
          <p:cNvSpPr>
            <a:spLocks noGrp="1"/>
          </p:cNvSpPr>
          <p:nvPr>
            <p:ph type="body" sz="quarter" idx="12" hasCustomPrompt="1"/>
          </p:nvPr>
        </p:nvSpPr>
        <p:spPr>
          <a:xfrm>
            <a:off x="171450" y="169232"/>
            <a:ext cx="8129255" cy="205565"/>
          </a:xfrm>
        </p:spPr>
        <p:txBody>
          <a:bodyPr vert="horz" lIns="0" tIns="0" rIns="0" bIns="0" rtlCol="0" anchor="t">
            <a:noAutofit/>
          </a:bodyPr>
          <a:lstStyle>
            <a:lvl1pPr>
              <a:defRPr lang="en-US" sz="900" smtClean="0">
                <a:latin typeface="+mj-lt"/>
                <a:ea typeface="+mj-ea"/>
                <a:cs typeface="+mj-cs"/>
              </a:defRPr>
            </a:lvl1pPr>
            <a:lvl2pPr>
              <a:defRPr lang="en-US" sz="2800" b="1" smtClean="0">
                <a:latin typeface="Arial" charset="0"/>
                <a:cs typeface="Arial" charset="0"/>
              </a:defRPr>
            </a:lvl2pPr>
            <a:lvl3pPr>
              <a:defRPr lang="en-US" sz="2800" b="1" smtClean="0">
                <a:latin typeface="Arial" charset="0"/>
                <a:cs typeface="Arial" charset="0"/>
              </a:defRPr>
            </a:lvl3pPr>
            <a:lvl4pPr>
              <a:defRPr lang="en-US" sz="2800" b="1" smtClean="0">
                <a:latin typeface="Arial" charset="0"/>
                <a:cs typeface="Arial" charset="0"/>
              </a:defRPr>
            </a:lvl4pPr>
            <a:lvl5pPr>
              <a:defRPr lang="en-US" sz="2800" b="1">
                <a:latin typeface="Arial" charset="0"/>
                <a:cs typeface="Arial" charset="0"/>
              </a:defRPr>
            </a:lvl5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Tree>
    <p:extLst>
      <p:ext uri="{BB962C8B-B14F-4D97-AF65-F5344CB8AC3E}">
        <p14:creationId xmlns:p14="http://schemas.microsoft.com/office/powerpoint/2010/main" val="393774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629017" y="1369219"/>
            <a:ext cx="388509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4628695" y="1369219"/>
            <a:ext cx="388628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893201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2B72AB-FB44-2243-9328-8FC1E3A4694B}"/>
              </a:ext>
            </a:extLst>
          </p:cNvPr>
          <p:cNvSpPr>
            <a:spLocks noGrp="1"/>
          </p:cNvSpPr>
          <p:nvPr>
            <p:ph type="body" sz="quarter" idx="11"/>
          </p:nvPr>
        </p:nvSpPr>
        <p:spPr>
          <a:xfrm>
            <a:off x="228600" y="795337"/>
            <a:ext cx="8229600" cy="3624263"/>
          </a:xfrm>
        </p:spPr>
        <p:txBody>
          <a:bodyPr/>
          <a:lstStyle>
            <a:lvl4pPr marL="960120" indent="-240030">
              <a:spcBef>
                <a:spcPts val="225"/>
              </a:spcBef>
              <a:buClr>
                <a:schemeClr val="tx2"/>
              </a:buClr>
              <a:defRPr sz="1050"/>
            </a:lvl4pPr>
            <a:lvl5pPr marL="1200150" indent="-240030">
              <a:spcBef>
                <a:spcPts val="225"/>
              </a:spcBef>
              <a:buClr>
                <a:schemeClr val="tx2"/>
              </a:buCl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065B2CE-F00C-9E46-B341-9AB9CF9093BD}"/>
              </a:ext>
            </a:extLst>
          </p:cNvPr>
          <p:cNvSpPr>
            <a:spLocks noGrp="1"/>
          </p:cNvSpPr>
          <p:nvPr>
            <p:ph type="body" sz="quarter" idx="12" hasCustomPrompt="1"/>
          </p:nvPr>
        </p:nvSpPr>
        <p:spPr>
          <a:xfrm>
            <a:off x="171450" y="169232"/>
            <a:ext cx="8129255" cy="205565"/>
          </a:xfrm>
        </p:spPr>
        <p:txBody>
          <a:bodyPr vert="horz" lIns="0" tIns="0" rIns="0" bIns="0" rtlCol="0" anchor="t">
            <a:noAutofit/>
          </a:bodyPr>
          <a:lstStyle>
            <a:lvl1pPr>
              <a:defRPr lang="en-US" sz="900" smtClean="0">
                <a:latin typeface="+mj-lt"/>
                <a:ea typeface="+mj-ea"/>
                <a:cs typeface="+mj-cs"/>
              </a:defRPr>
            </a:lvl1pPr>
            <a:lvl2pPr>
              <a:defRPr lang="en-US" sz="2800" b="1" smtClean="0">
                <a:latin typeface="Arial" charset="0"/>
                <a:cs typeface="Arial" charset="0"/>
              </a:defRPr>
            </a:lvl2pPr>
            <a:lvl3pPr>
              <a:defRPr lang="en-US" sz="2800" b="1" smtClean="0">
                <a:latin typeface="Arial" charset="0"/>
                <a:cs typeface="Arial" charset="0"/>
              </a:defRPr>
            </a:lvl3pPr>
            <a:lvl4pPr>
              <a:defRPr lang="en-US" sz="2800" b="1" smtClean="0">
                <a:latin typeface="Arial" charset="0"/>
                <a:cs typeface="Arial" charset="0"/>
              </a:defRPr>
            </a:lvl4pPr>
            <a:lvl5pPr>
              <a:defRPr lang="en-US" sz="2800" b="1">
                <a:latin typeface="Arial" charset="0"/>
                <a:cs typeface="Arial" charset="0"/>
              </a:defRPr>
            </a:lvl5pPr>
          </a:lstStyle>
          <a:p>
            <a:pPr marL="0" marR="0" lvl="0" indent="0" defTabSz="685800" eaLnBrk="1" fontAlgn="auto" latinLnBrk="0" hangingPunct="1">
              <a:lnSpc>
                <a:spcPct val="90000"/>
              </a:lnSpc>
              <a:spcBef>
                <a:spcPct val="0"/>
              </a:spcBef>
              <a:spcAft>
                <a:spcPts val="0"/>
              </a:spcAft>
              <a:buClrTx/>
              <a:buSzTx/>
              <a:buFontTx/>
              <a:buNone/>
              <a:tabLst/>
            </a:pPr>
            <a:r>
              <a:rPr lang="en-US" dirty="0"/>
              <a:t>CLICK TO EDIT MASTER TITLE — HALF REGULAR, HALF BOLD</a:t>
            </a:r>
          </a:p>
        </p:txBody>
      </p:sp>
    </p:spTree>
    <p:extLst>
      <p:ext uri="{BB962C8B-B14F-4D97-AF65-F5344CB8AC3E}">
        <p14:creationId xmlns:p14="http://schemas.microsoft.com/office/powerpoint/2010/main" val="3689448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48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2AD6-8994-DC46-A5E2-06BE0C35DDC0}"/>
              </a:ext>
            </a:extLst>
          </p:cNvPr>
          <p:cNvSpPr>
            <a:spLocks noGrp="1"/>
          </p:cNvSpPr>
          <p:nvPr>
            <p:ph type="ctrTitle"/>
          </p:nvPr>
        </p:nvSpPr>
        <p:spPr>
          <a:xfrm>
            <a:off x="1143448" y="841772"/>
            <a:ext cx="6857105"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27FC6E6-154D-214A-B6A3-C5E522E99172}"/>
              </a:ext>
            </a:extLst>
          </p:cNvPr>
          <p:cNvSpPr>
            <a:spLocks noGrp="1"/>
          </p:cNvSpPr>
          <p:nvPr>
            <p:ph type="subTitle" idx="1"/>
          </p:nvPr>
        </p:nvSpPr>
        <p:spPr>
          <a:xfrm>
            <a:off x="1143448" y="2701528"/>
            <a:ext cx="6857105"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D93C2E-B8C7-2F41-9FE8-518700074EC5}"/>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D2A5C51C-4C60-3C40-A834-BD83224AFC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670C68-CA87-364B-A55B-015FE4090ED8}"/>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3578730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6AF3-5C1F-D441-AC69-77048D15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A5A02-00C9-4B49-A6E7-BA5992102D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883E-5CF5-FC4E-B302-5CA9316A689C}"/>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BB139CEC-9905-ED45-B427-83E4A846B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FB3504-0F41-4148-89EB-0E42037BA1A7}"/>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1710750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69A-3693-D545-BE39-D39D3E9D379A}"/>
              </a:ext>
            </a:extLst>
          </p:cNvPr>
          <p:cNvSpPr>
            <a:spLocks noGrp="1"/>
          </p:cNvSpPr>
          <p:nvPr>
            <p:ph type="title"/>
          </p:nvPr>
        </p:nvSpPr>
        <p:spPr>
          <a:xfrm>
            <a:off x="624242" y="1282305"/>
            <a:ext cx="7885968"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98A99A5-28BE-2544-891B-E787E649A3B5}"/>
              </a:ext>
            </a:extLst>
          </p:cNvPr>
          <p:cNvSpPr>
            <a:spLocks noGrp="1"/>
          </p:cNvSpPr>
          <p:nvPr>
            <p:ph type="body" idx="1"/>
          </p:nvPr>
        </p:nvSpPr>
        <p:spPr>
          <a:xfrm>
            <a:off x="624242" y="3442099"/>
            <a:ext cx="7885968"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9B1191-A021-7843-88BB-3036FE76F7F9}"/>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C44A34F3-C499-B54E-989B-0C48029842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F440FC-8D4F-7F4B-8CDA-B43AD878600F}"/>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205424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C10C-C53F-3040-A652-9CE28EDFE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9F8E6-604D-4848-8CE7-C890C87EEED2}"/>
              </a:ext>
            </a:extLst>
          </p:cNvPr>
          <p:cNvSpPr>
            <a:spLocks noGrp="1"/>
          </p:cNvSpPr>
          <p:nvPr>
            <p:ph sz="half" idx="1"/>
          </p:nvPr>
        </p:nvSpPr>
        <p:spPr>
          <a:xfrm>
            <a:off x="629017" y="1369219"/>
            <a:ext cx="3885095"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C17B4-9BBC-1E48-8624-58BCB4B8BD3A}"/>
              </a:ext>
            </a:extLst>
          </p:cNvPr>
          <p:cNvSpPr>
            <a:spLocks noGrp="1"/>
          </p:cNvSpPr>
          <p:nvPr>
            <p:ph sz="half" idx="2"/>
          </p:nvPr>
        </p:nvSpPr>
        <p:spPr>
          <a:xfrm>
            <a:off x="4628695" y="1369219"/>
            <a:ext cx="3886289"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E7668F-29AE-E44E-878F-DE963174F00A}"/>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6" name="Footer Placeholder 5">
            <a:extLst>
              <a:ext uri="{FF2B5EF4-FFF2-40B4-BE49-F238E27FC236}">
                <a16:creationId xmlns:a16="http://schemas.microsoft.com/office/drawing/2014/main" id="{B59F420B-DCBF-F443-B774-17F23DCDBB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2D2C45-F66F-024B-A2E7-B452E29CCA94}"/>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3491675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CA0B-DC49-6249-B205-10531F4C65E2}"/>
              </a:ext>
            </a:extLst>
          </p:cNvPr>
          <p:cNvSpPr>
            <a:spLocks noGrp="1"/>
          </p:cNvSpPr>
          <p:nvPr>
            <p:ph type="title"/>
          </p:nvPr>
        </p:nvSpPr>
        <p:spPr>
          <a:xfrm>
            <a:off x="630210" y="273845"/>
            <a:ext cx="7885969"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C04A43-B8BC-F946-8DE6-6814E2ECD66C}"/>
              </a:ext>
            </a:extLst>
          </p:cNvPr>
          <p:cNvSpPr>
            <a:spLocks noGrp="1"/>
          </p:cNvSpPr>
          <p:nvPr>
            <p:ph type="body" idx="1"/>
          </p:nvPr>
        </p:nvSpPr>
        <p:spPr>
          <a:xfrm>
            <a:off x="630209" y="1260872"/>
            <a:ext cx="3868386"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8498B40-B8A3-EE45-95AF-827BFD06275C}"/>
              </a:ext>
            </a:extLst>
          </p:cNvPr>
          <p:cNvSpPr>
            <a:spLocks noGrp="1"/>
          </p:cNvSpPr>
          <p:nvPr>
            <p:ph sz="half" idx="2"/>
          </p:nvPr>
        </p:nvSpPr>
        <p:spPr>
          <a:xfrm>
            <a:off x="630209" y="1878806"/>
            <a:ext cx="3868386"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5A4B0D-0BF3-C547-AA44-ACF69350B5DB}"/>
              </a:ext>
            </a:extLst>
          </p:cNvPr>
          <p:cNvSpPr>
            <a:spLocks noGrp="1"/>
          </p:cNvSpPr>
          <p:nvPr>
            <p:ph type="body" sz="quarter" idx="3"/>
          </p:nvPr>
        </p:nvSpPr>
        <p:spPr>
          <a:xfrm>
            <a:off x="4628695" y="1260872"/>
            <a:ext cx="388748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791D71D-D38D-224C-AA89-38D07F316B55}"/>
              </a:ext>
            </a:extLst>
          </p:cNvPr>
          <p:cNvSpPr>
            <a:spLocks noGrp="1"/>
          </p:cNvSpPr>
          <p:nvPr>
            <p:ph sz="quarter" idx="4"/>
          </p:nvPr>
        </p:nvSpPr>
        <p:spPr>
          <a:xfrm>
            <a:off x="4628695" y="1878806"/>
            <a:ext cx="388748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2E9564-C91D-EE49-B799-05FC9F588EA5}"/>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8" name="Footer Placeholder 7">
            <a:extLst>
              <a:ext uri="{FF2B5EF4-FFF2-40B4-BE49-F238E27FC236}">
                <a16:creationId xmlns:a16="http://schemas.microsoft.com/office/drawing/2014/main" id="{DC834DC6-C56C-2C46-AD34-B9A38CC7A59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42D1639-0E4B-094D-A310-0CBB67737EE1}"/>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3040648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04CA-6668-0F4C-A0AB-2C10E4668C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CB035-83E6-0544-8BD1-DF11F8DA1B7C}"/>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4" name="Footer Placeholder 3">
            <a:extLst>
              <a:ext uri="{FF2B5EF4-FFF2-40B4-BE49-F238E27FC236}">
                <a16:creationId xmlns:a16="http://schemas.microsoft.com/office/drawing/2014/main" id="{D2AF4C03-F740-4440-B4CB-52CF998134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D42637B-FDE3-4E41-B3F9-1D8EC2D4E258}"/>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2852179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B73677-6918-514D-9AF8-527AFBEB7270}"/>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3" name="Footer Placeholder 2">
            <a:extLst>
              <a:ext uri="{FF2B5EF4-FFF2-40B4-BE49-F238E27FC236}">
                <a16:creationId xmlns:a16="http://schemas.microsoft.com/office/drawing/2014/main" id="{91B3FEE9-524E-0E4C-9B80-98F3547264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DDDF67-3910-024F-AF5E-B836858B9FF5}"/>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2410165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2677-8043-124E-9ED1-B2F8E1042284}"/>
              </a:ext>
            </a:extLst>
          </p:cNvPr>
          <p:cNvSpPr>
            <a:spLocks noGrp="1"/>
          </p:cNvSpPr>
          <p:nvPr>
            <p:ph type="title"/>
          </p:nvPr>
        </p:nvSpPr>
        <p:spPr>
          <a:xfrm>
            <a:off x="630209" y="342900"/>
            <a:ext cx="2949332"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905E4E-66BA-A14A-A6A9-C38D11A44592}"/>
              </a:ext>
            </a:extLst>
          </p:cNvPr>
          <p:cNvSpPr>
            <a:spLocks noGrp="1"/>
          </p:cNvSpPr>
          <p:nvPr>
            <p:ph idx="1"/>
          </p:nvPr>
        </p:nvSpPr>
        <p:spPr>
          <a:xfrm>
            <a:off x="3887484" y="740570"/>
            <a:ext cx="4628695"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695A76-79E8-3B48-A2CB-CFC6464935DA}"/>
              </a:ext>
            </a:extLst>
          </p:cNvPr>
          <p:cNvSpPr>
            <a:spLocks noGrp="1"/>
          </p:cNvSpPr>
          <p:nvPr>
            <p:ph type="body" sz="half" idx="2"/>
          </p:nvPr>
        </p:nvSpPr>
        <p:spPr>
          <a:xfrm>
            <a:off x="630209" y="1543050"/>
            <a:ext cx="2949332"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C31BF80-86E2-904D-B10B-1E17D8500C6B}"/>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6" name="Footer Placeholder 5">
            <a:extLst>
              <a:ext uri="{FF2B5EF4-FFF2-40B4-BE49-F238E27FC236}">
                <a16:creationId xmlns:a16="http://schemas.microsoft.com/office/drawing/2014/main" id="{3DB97F33-303D-A542-A58D-DDA80037D3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C64892-D284-7F43-A702-873F45F6F0CF}"/>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257667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630210" y="273846"/>
            <a:ext cx="7885969"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630209" y="1260872"/>
            <a:ext cx="3868386"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630209" y="1878806"/>
            <a:ext cx="3868386"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4628695" y="1260872"/>
            <a:ext cx="3887483"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4628695" y="1878806"/>
            <a:ext cx="388748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873924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2835-0881-9447-BC4D-3A4B466D99FB}"/>
              </a:ext>
            </a:extLst>
          </p:cNvPr>
          <p:cNvSpPr>
            <a:spLocks noGrp="1"/>
          </p:cNvSpPr>
          <p:nvPr>
            <p:ph type="title"/>
          </p:nvPr>
        </p:nvSpPr>
        <p:spPr>
          <a:xfrm>
            <a:off x="630209" y="342900"/>
            <a:ext cx="2949332"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C5B407D-4168-B64A-859C-50E7AF639339}"/>
              </a:ext>
            </a:extLst>
          </p:cNvPr>
          <p:cNvSpPr>
            <a:spLocks noGrp="1"/>
          </p:cNvSpPr>
          <p:nvPr>
            <p:ph type="pic" idx="1"/>
          </p:nvPr>
        </p:nvSpPr>
        <p:spPr>
          <a:xfrm>
            <a:off x="3887484" y="740570"/>
            <a:ext cx="4628695"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A60F477-2E87-9D48-AA51-7420F7332BE3}"/>
              </a:ext>
            </a:extLst>
          </p:cNvPr>
          <p:cNvSpPr>
            <a:spLocks noGrp="1"/>
          </p:cNvSpPr>
          <p:nvPr>
            <p:ph type="body" sz="half" idx="2"/>
          </p:nvPr>
        </p:nvSpPr>
        <p:spPr>
          <a:xfrm>
            <a:off x="630209" y="1543050"/>
            <a:ext cx="2949332"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8091909-AA2C-2146-ACEF-1844EBF18BD4}"/>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6" name="Footer Placeholder 5">
            <a:extLst>
              <a:ext uri="{FF2B5EF4-FFF2-40B4-BE49-F238E27FC236}">
                <a16:creationId xmlns:a16="http://schemas.microsoft.com/office/drawing/2014/main" id="{C13C036D-2C52-A140-A7CB-BC9B351910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A09BDA-5294-8A44-9292-264DE7B8EFD9}"/>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1844738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155C-96AC-FE45-9829-E87AF7482F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474AE-2423-2D43-9FFC-0F3F3226F8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3E5C6-79DF-854B-BD29-9FA9B170A970}"/>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F83590C0-6180-B84C-9842-543CB5C4B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68BADB-DE6F-B14C-89D0-661C6B9E4C9A}"/>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1673841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581DD-9BB9-3641-93F6-1CBA3DAB8C2A}"/>
              </a:ext>
            </a:extLst>
          </p:cNvPr>
          <p:cNvSpPr>
            <a:spLocks noGrp="1"/>
          </p:cNvSpPr>
          <p:nvPr>
            <p:ph type="title" orient="vert"/>
          </p:nvPr>
        </p:nvSpPr>
        <p:spPr>
          <a:xfrm>
            <a:off x="6544387" y="273844"/>
            <a:ext cx="1970597"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757CE-6009-C442-9248-5DB82D02F9AC}"/>
              </a:ext>
            </a:extLst>
          </p:cNvPr>
          <p:cNvSpPr>
            <a:spLocks noGrp="1"/>
          </p:cNvSpPr>
          <p:nvPr>
            <p:ph type="body" orient="vert" idx="1"/>
          </p:nvPr>
        </p:nvSpPr>
        <p:spPr>
          <a:xfrm>
            <a:off x="629016" y="273844"/>
            <a:ext cx="5800788"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C966A-CC48-7443-96D9-89DA70AB1788}"/>
              </a:ext>
            </a:extLst>
          </p:cNvPr>
          <p:cNvSpPr>
            <a:spLocks noGrp="1"/>
          </p:cNvSpPr>
          <p:nvPr>
            <p:ph type="dt" sz="half" idx="10"/>
          </p:nvPr>
        </p:nvSpPr>
        <p:spPr/>
        <p:txBody>
          <a:body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9AC59C48-53B9-2547-BDD0-DCF5E14F4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89E541-E50C-F241-8008-7F5DE753A833}"/>
              </a:ext>
            </a:extLst>
          </p:cNvPr>
          <p:cNvSpPr>
            <a:spLocks noGrp="1"/>
          </p:cNvSpPr>
          <p:nvPr>
            <p:ph type="sldNum" sz="quarter" idx="12"/>
          </p:nvPr>
        </p:nvSpPr>
        <p:spPr/>
        <p:txBody>
          <a:bodyPr/>
          <a:lstStyle/>
          <a:p>
            <a:fld id="{FAAC3CF7-D003-8347-A553-2571B9D62C65}" type="slidenum">
              <a:rPr lang="en-US" smtClean="0"/>
              <a:t>‹#›</a:t>
            </a:fld>
            <a:endParaRPr lang="en-US" dirty="0"/>
          </a:p>
        </p:txBody>
      </p:sp>
    </p:spTree>
    <p:extLst>
      <p:ext uri="{BB962C8B-B14F-4D97-AF65-F5344CB8AC3E}">
        <p14:creationId xmlns:p14="http://schemas.microsoft.com/office/powerpoint/2010/main" val="1548408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ulti Line Title &amp; Heavy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54960" y="1254325"/>
            <a:ext cx="8184302" cy="523345"/>
          </a:xfrm>
        </p:spPr>
        <p:txBody>
          <a:bodyPr vert="horz"/>
          <a:lstStyle>
            <a:lvl1pPr>
              <a:defRPr b="1" i="0"/>
            </a:lvl1pPr>
          </a:lstStyle>
          <a:p>
            <a:pPr lvl="0"/>
            <a:r>
              <a:rPr lang="en-US" dirty="0"/>
              <a:t>Click to edit Master text styles</a:t>
            </a:r>
          </a:p>
        </p:txBody>
      </p:sp>
      <p:sp>
        <p:nvSpPr>
          <p:cNvPr id="6" name="Text Placeholder 5"/>
          <p:cNvSpPr>
            <a:spLocks noGrp="1"/>
          </p:cNvSpPr>
          <p:nvPr>
            <p:ph type="body" sz="quarter" idx="11"/>
          </p:nvPr>
        </p:nvSpPr>
        <p:spPr>
          <a:xfrm>
            <a:off x="550015" y="1857971"/>
            <a:ext cx="8089160" cy="2905125"/>
          </a:xfrm>
        </p:spPr>
        <p:txBody>
          <a:bodyPr vert="horz" numCol="2" spcCol="240030"/>
          <a:lstStyle>
            <a:lvl1pPr marL="0" indent="0">
              <a:buFontTx/>
              <a:buNone/>
              <a:defRPr sz="1200"/>
            </a:lvl1pPr>
            <a:lvl2pPr marL="190496" indent="0">
              <a:buFontTx/>
              <a:buNone/>
              <a:defRPr/>
            </a:lvl2pPr>
          </a:lstStyle>
          <a:p>
            <a:pPr lvl="0"/>
            <a:r>
              <a:rPr lang="en-US" dirty="0"/>
              <a:t>Click to edit Master text styles</a:t>
            </a:r>
          </a:p>
        </p:txBody>
      </p:sp>
    </p:spTree>
    <p:extLst>
      <p:ext uri="{BB962C8B-B14F-4D97-AF65-F5344CB8AC3E}">
        <p14:creationId xmlns:p14="http://schemas.microsoft.com/office/powerpoint/2010/main" val="10406883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1" cy="1790700"/>
          </a:xfrm>
        </p:spPr>
        <p:txBody>
          <a:bodyPr anchor="b"/>
          <a:lstStyle>
            <a:lvl1pPr algn="ctr">
              <a:defRPr sz="4489"/>
            </a:lvl1pPr>
          </a:lstStyle>
          <a:p>
            <a:r>
              <a:rPr lang="en-US"/>
              <a:t>Click to edit Master title style</a:t>
            </a:r>
          </a:p>
        </p:txBody>
      </p:sp>
      <p:sp>
        <p:nvSpPr>
          <p:cNvPr id="3" name="Subtitle 2"/>
          <p:cNvSpPr>
            <a:spLocks noGrp="1"/>
          </p:cNvSpPr>
          <p:nvPr>
            <p:ph type="subTitle" idx="1"/>
          </p:nvPr>
        </p:nvSpPr>
        <p:spPr>
          <a:xfrm>
            <a:off x="1143001" y="2701528"/>
            <a:ext cx="6858001"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2/16/2022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1835859"/>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6"/>
            <a:ext cx="7886700" cy="482657"/>
          </a:xfrm>
        </p:spPr>
        <p:txBody>
          <a:bodyPr>
            <a:normAutofit/>
          </a:bodyPr>
          <a:lstStyle>
            <a:lvl1pPr>
              <a:defRPr sz="2693">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2/16/2022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1525434"/>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05549C"/>
                </a:solidFill>
              </a:rPr>
              <a:pPr/>
              <a:t>2/16/2022</a:t>
            </a:fld>
            <a:endParaRPr lang="en-US" dirty="0">
              <a:solidFill>
                <a:srgbClr val="05549C"/>
              </a:solidFill>
            </a:endParaRPr>
          </a:p>
        </p:txBody>
      </p:sp>
      <p:sp>
        <p:nvSpPr>
          <p:cNvPr id="3" name="Footer Placeholder 2"/>
          <p:cNvSpPr>
            <a:spLocks noGrp="1"/>
          </p:cNvSpPr>
          <p:nvPr>
            <p:ph type="ftr" sz="quarter" idx="11"/>
          </p:nvPr>
        </p:nvSpPr>
        <p:spPr/>
        <p:txBody>
          <a:bodyPr/>
          <a:lstStyle/>
          <a:p>
            <a:endParaRPr lang="en-US" dirty="0">
              <a:solidFill>
                <a:srgbClr val="05549C"/>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5549C"/>
                </a:solidFill>
              </a:rPr>
              <a:pPr/>
              <a:t>‹#›</a:t>
            </a:fld>
            <a:endParaRPr lang="en-US" dirty="0">
              <a:solidFill>
                <a:srgbClr val="05549C"/>
              </a:solidFill>
            </a:endParaRPr>
          </a:p>
        </p:txBody>
      </p:sp>
    </p:spTree>
    <p:extLst>
      <p:ext uri="{BB962C8B-B14F-4D97-AF65-F5344CB8AC3E}">
        <p14:creationId xmlns:p14="http://schemas.microsoft.com/office/powerpoint/2010/main" val="484142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97674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676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14 Basic 9A slide master">
    <p:spTree>
      <p:nvGrpSpPr>
        <p:cNvPr id="1" name=""/>
        <p:cNvGrpSpPr/>
        <p:nvPr/>
      </p:nvGrpSpPr>
      <p:grpSpPr>
        <a:xfrm>
          <a:off x="0" y="0"/>
          <a:ext cx="0" cy="0"/>
          <a:chOff x="0" y="0"/>
          <a:chExt cx="0" cy="0"/>
        </a:xfrm>
      </p:grpSpPr>
      <p:sp>
        <p:nvSpPr>
          <p:cNvPr id="2" name="Title 1"/>
          <p:cNvSpPr>
            <a:spLocks noGrp="1"/>
          </p:cNvSpPr>
          <p:nvPr>
            <p:ph type="title"/>
          </p:nvPr>
        </p:nvSpPr>
        <p:spPr>
          <a:xfrm>
            <a:off x="3" y="657225"/>
            <a:ext cx="8982075" cy="485775"/>
          </a:xfrm>
          <a:prstGeom prst="rect">
            <a:avLst/>
          </a:prstGeom>
        </p:spPr>
        <p:txBody>
          <a:bodyPr/>
          <a:lstStyle>
            <a:lvl1pPr algn="ctr">
              <a:defRPr sz="1519">
                <a:solidFill>
                  <a:schemeClr val="accent1">
                    <a:lumMod val="50000"/>
                  </a:schemeClr>
                </a:solidFill>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161925" y="1143003"/>
            <a:ext cx="8820150" cy="3489722"/>
          </a:xfrm>
          <a:prstGeom prst="rect">
            <a:avLst/>
          </a:prstGeom>
        </p:spPr>
        <p:txBody>
          <a:bodyPr/>
          <a:lstStyle>
            <a:lvl1pPr marL="0" indent="0">
              <a:buFontTx/>
              <a:buNone/>
              <a:defRPr sz="1181" b="1">
                <a:latin typeface="Arial" panose="020B0604020202020204" pitchFamily="34" charset="0"/>
                <a:cs typeface="Arial" panose="020B0604020202020204" pitchFamily="34" charset="0"/>
              </a:defRPr>
            </a:lvl1pPr>
            <a:lvl2pPr marL="192872" indent="0">
              <a:buFontTx/>
              <a:buNone/>
              <a:defRPr>
                <a:latin typeface="Arial" panose="020B0604020202020204" pitchFamily="34" charset="0"/>
                <a:cs typeface="Arial" panose="020B0604020202020204" pitchFamily="34" charset="0"/>
              </a:defRPr>
            </a:lvl2pPr>
            <a:lvl3pPr marL="385744" indent="0">
              <a:buFontTx/>
              <a:buNone/>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2009778" y="4767271"/>
            <a:ext cx="676275" cy="273844"/>
          </a:xfrm>
          <a:prstGeom prst="rect">
            <a:avLst/>
          </a:prstGeom>
        </p:spPr>
        <p:txBody>
          <a:bodyPr/>
          <a:lstStyle>
            <a:lvl1pPr>
              <a:defRPr>
                <a:latin typeface="Arial" panose="020B0604020202020204" pitchFamily="34" charset="0"/>
                <a:cs typeface="Arial" panose="020B0604020202020204" pitchFamily="34" charset="0"/>
              </a:defRPr>
            </a:lvl1pPr>
          </a:lstStyle>
          <a:p>
            <a:fld id="{C764DE79-268F-4C1A-8933-263129D2AF90}" type="datetimeFigureOut">
              <a:rPr lang="en-US" smtClean="0"/>
              <a:pPr/>
              <a:t>2/16/2022</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lvl1pPr>
              <a:defRPr sz="675" b="1">
                <a:solidFill>
                  <a:srgbClr val="FF0000"/>
                </a:solidFill>
              </a:defRPr>
            </a:lvl1pPr>
          </a:lstStyle>
          <a:p>
            <a:r>
              <a:rPr lang="en-US" dirty="0"/>
              <a:t>Pilot</a:t>
            </a:r>
          </a:p>
        </p:txBody>
      </p:sp>
      <p:sp>
        <p:nvSpPr>
          <p:cNvPr id="6" name="Slide Number Placeholder 5"/>
          <p:cNvSpPr>
            <a:spLocks noGrp="1"/>
          </p:cNvSpPr>
          <p:nvPr>
            <p:ph type="sldNum" sz="quarter" idx="12"/>
          </p:nvPr>
        </p:nvSpPr>
        <p:spPr>
          <a:xfrm>
            <a:off x="8658225" y="4681710"/>
            <a:ext cx="323850" cy="375047"/>
          </a:xfrm>
          <a:prstGeom prst="rect">
            <a:avLst/>
          </a:prstGeom>
        </p:spPr>
        <p:txBody>
          <a:bodyPr/>
          <a:lstStyle>
            <a:lvl1pPr>
              <a:defRPr sz="675"/>
            </a:lvl1pPr>
          </a:lstStyle>
          <a:p>
            <a:fld id="{EAB153FE-09CA-4869-9EF2-51BDFD65EEDD}" type="slidenum">
              <a:rPr lang="en-US" smtClean="0"/>
              <a:pPr/>
              <a:t>‹#›</a:t>
            </a:fld>
            <a:endParaRPr lang="en-US" dirty="0"/>
          </a:p>
        </p:txBody>
      </p:sp>
    </p:spTree>
    <p:extLst>
      <p:ext uri="{BB962C8B-B14F-4D97-AF65-F5344CB8AC3E}">
        <p14:creationId xmlns:p14="http://schemas.microsoft.com/office/powerpoint/2010/main" val="145045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584728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28650" y="4767264"/>
            <a:ext cx="2057400" cy="273844"/>
          </a:xfrm>
          <a:prstGeom prst="rect">
            <a:avLst/>
          </a:prstGeom>
        </p:spPr>
        <p:txBody>
          <a:bodyPr/>
          <a:lstStyle>
            <a:lvl1pPr>
              <a:defRPr>
                <a:solidFill>
                  <a:prstClr val="black">
                    <a:tint val="75000"/>
                  </a:prstClr>
                </a:solidFill>
              </a:defRPr>
            </a:lvl1pPr>
          </a:lstStyle>
          <a:p>
            <a:pPr>
              <a:defRPr/>
            </a:pPr>
            <a:endParaRPr lang="en-US" dirty="0"/>
          </a:p>
        </p:txBody>
      </p:sp>
      <p:sp>
        <p:nvSpPr>
          <p:cNvPr id="4" name="Rectangle 5"/>
          <p:cNvSpPr>
            <a:spLocks noGrp="1" noChangeArrowheads="1"/>
          </p:cNvSpPr>
          <p:nvPr>
            <p:ph type="ftr" sz="quarter" idx="11"/>
          </p:nvPr>
        </p:nvSpPr>
        <p:spPr>
          <a:xfrm>
            <a:off x="3028950" y="4767264"/>
            <a:ext cx="3086100" cy="273844"/>
          </a:xfrm>
          <a:prstGeom prst="rect">
            <a:avLst/>
          </a:prstGeom>
        </p:spPr>
        <p:txBody>
          <a:bodyPr/>
          <a:lstStyle>
            <a:lvl1pPr>
              <a:defRPr>
                <a:solidFill>
                  <a:prstClr val="black">
                    <a:tint val="75000"/>
                  </a:prstClr>
                </a:solidFill>
              </a:defRPr>
            </a:lvl1pPr>
          </a:lstStyle>
          <a:p>
            <a:pPr>
              <a:defRPr/>
            </a:pPr>
            <a:endParaRPr lang="en-US" dirty="0"/>
          </a:p>
        </p:txBody>
      </p:sp>
      <p:sp>
        <p:nvSpPr>
          <p:cNvPr id="5" name="Rectangle 6"/>
          <p:cNvSpPr>
            <a:spLocks noGrp="1" noChangeArrowheads="1"/>
          </p:cNvSpPr>
          <p:nvPr>
            <p:ph type="sldNum" sz="quarter" idx="12"/>
          </p:nvPr>
        </p:nvSpPr>
        <p:spPr>
          <a:xfrm>
            <a:off x="6457950" y="4767264"/>
            <a:ext cx="2057400" cy="273844"/>
          </a:xfrm>
          <a:prstGeom prst="rect">
            <a:avLst/>
          </a:prstGeom>
        </p:spPr>
        <p:txBody>
          <a:bodyPr/>
          <a:lstStyle>
            <a:lvl1pPr>
              <a:defRPr/>
            </a:lvl1pPr>
          </a:lstStyle>
          <a:p>
            <a:fld id="{288AB170-8522-4D10-A9BC-B0B333400097}" type="slidenum">
              <a:rPr lang="en-US" altLang="en-US"/>
              <a:pPr/>
              <a:t>‹#›</a:t>
            </a:fld>
            <a:endParaRPr lang="en-US" altLang="en-US" dirty="0"/>
          </a:p>
        </p:txBody>
      </p:sp>
    </p:spTree>
    <p:extLst>
      <p:ext uri="{BB962C8B-B14F-4D97-AF65-F5344CB8AC3E}">
        <p14:creationId xmlns:p14="http://schemas.microsoft.com/office/powerpoint/2010/main" val="1594208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Text Placeholder 2"/>
          <p:cNvSpPr>
            <a:spLocks noGrp="1"/>
          </p:cNvSpPr>
          <p:nvPr>
            <p:ph type="body" idx="1"/>
          </p:nvPr>
        </p:nvSpPr>
        <p:spPr>
          <a:xfrm>
            <a:off x="457200" y="1150939"/>
            <a:ext cx="4040188" cy="481012"/>
          </a:xfrm>
        </p:spPr>
        <p:txBody>
          <a:bodyPr anchor="b"/>
          <a:lstStyle>
            <a:lvl1pPr marL="0" indent="0">
              <a:buNone/>
              <a:defRPr sz="1800" b="1"/>
            </a:lvl1pPr>
            <a:lvl2pPr marL="342857" indent="0">
              <a:buNone/>
              <a:defRPr sz="1519" b="1"/>
            </a:lvl2pPr>
            <a:lvl3pPr marL="685716" indent="0">
              <a:buNone/>
              <a:defRPr sz="1350" b="1"/>
            </a:lvl3pPr>
            <a:lvl4pPr marL="1028573" indent="0">
              <a:buNone/>
              <a:defRPr sz="1181" b="1"/>
            </a:lvl4pPr>
            <a:lvl5pPr marL="1371431" indent="0">
              <a:buNone/>
              <a:defRPr sz="1181" b="1"/>
            </a:lvl5pPr>
            <a:lvl6pPr marL="1714286" indent="0">
              <a:buNone/>
              <a:defRPr sz="1181" b="1"/>
            </a:lvl6pPr>
            <a:lvl7pPr marL="2057143" indent="0">
              <a:buNone/>
              <a:defRPr sz="1181" b="1"/>
            </a:lvl7pPr>
            <a:lvl8pPr marL="2400000" indent="0">
              <a:buNone/>
              <a:defRPr sz="1181" b="1"/>
            </a:lvl8pPr>
            <a:lvl9pPr marL="2742857" indent="0">
              <a:buNone/>
              <a:defRPr sz="1181" b="1"/>
            </a:lvl9pPr>
          </a:lstStyle>
          <a:p>
            <a:pPr lvl="0"/>
            <a:r>
              <a:rPr lang="en-US" dirty="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1800"/>
            </a:lvl1pPr>
            <a:lvl2pPr>
              <a:defRPr sz="1519"/>
            </a:lvl2pPr>
            <a:lvl3pPr>
              <a:defRPr sz="1350"/>
            </a:lvl3pPr>
            <a:lvl4pPr>
              <a:defRPr sz="1181"/>
            </a:lvl4pPr>
            <a:lvl5pPr>
              <a:defRPr sz="1181"/>
            </a:lvl5pPr>
            <a:lvl6pPr>
              <a:defRPr sz="1181"/>
            </a:lvl6pPr>
            <a:lvl7pPr>
              <a:defRPr sz="1181"/>
            </a:lvl7pPr>
            <a:lvl8pPr>
              <a:defRPr sz="1181"/>
            </a:lvl8pPr>
            <a:lvl9pPr>
              <a:defRPr sz="118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150939"/>
            <a:ext cx="4041775" cy="481012"/>
          </a:xfrm>
        </p:spPr>
        <p:txBody>
          <a:bodyPr anchor="b"/>
          <a:lstStyle>
            <a:lvl1pPr marL="0" indent="0">
              <a:buNone/>
              <a:defRPr sz="1800" b="1"/>
            </a:lvl1pPr>
            <a:lvl2pPr marL="342857" indent="0">
              <a:buNone/>
              <a:defRPr sz="1519" b="1"/>
            </a:lvl2pPr>
            <a:lvl3pPr marL="685716" indent="0">
              <a:buNone/>
              <a:defRPr sz="1350" b="1"/>
            </a:lvl3pPr>
            <a:lvl4pPr marL="1028573" indent="0">
              <a:buNone/>
              <a:defRPr sz="1181" b="1"/>
            </a:lvl4pPr>
            <a:lvl5pPr marL="1371431" indent="0">
              <a:buNone/>
              <a:defRPr sz="1181" b="1"/>
            </a:lvl5pPr>
            <a:lvl6pPr marL="1714286" indent="0">
              <a:buNone/>
              <a:defRPr sz="1181" b="1"/>
            </a:lvl6pPr>
            <a:lvl7pPr marL="2057143" indent="0">
              <a:buNone/>
              <a:defRPr sz="1181" b="1"/>
            </a:lvl7pPr>
            <a:lvl8pPr marL="2400000" indent="0">
              <a:buNone/>
              <a:defRPr sz="1181" b="1"/>
            </a:lvl8pPr>
            <a:lvl9pPr marL="2742857" indent="0">
              <a:buNone/>
              <a:defRPr sz="1181" b="1"/>
            </a:lvl9pPr>
          </a:lstStyle>
          <a:p>
            <a:pPr lvl="0"/>
            <a:r>
              <a:rPr lang="en-US"/>
              <a:t>Click to edit Master text styles</a:t>
            </a:r>
          </a:p>
        </p:txBody>
      </p:sp>
      <p:sp>
        <p:nvSpPr>
          <p:cNvPr id="6" name="Content Placeholder 5"/>
          <p:cNvSpPr>
            <a:spLocks noGrp="1"/>
          </p:cNvSpPr>
          <p:nvPr>
            <p:ph sz="quarter" idx="4"/>
          </p:nvPr>
        </p:nvSpPr>
        <p:spPr>
          <a:xfrm>
            <a:off x="4645031" y="1631951"/>
            <a:ext cx="4041775" cy="2962275"/>
          </a:xfrm>
        </p:spPr>
        <p:txBody>
          <a:bodyPr/>
          <a:lstStyle>
            <a:lvl1pPr>
              <a:defRPr sz="1800"/>
            </a:lvl1pPr>
            <a:lvl2pPr>
              <a:defRPr sz="1519"/>
            </a:lvl2pPr>
            <a:lvl3pPr>
              <a:defRPr sz="1350"/>
            </a:lvl3pPr>
            <a:lvl4pPr>
              <a:defRPr sz="1181"/>
            </a:lvl4pPr>
            <a:lvl5pPr>
              <a:defRPr sz="1181"/>
            </a:lvl5pPr>
            <a:lvl6pPr>
              <a:defRPr sz="1181"/>
            </a:lvl6pPr>
            <a:lvl7pPr>
              <a:defRPr sz="1181"/>
            </a:lvl7pPr>
            <a:lvl8pPr>
              <a:defRPr sz="1181"/>
            </a:lvl8pPr>
            <a:lvl9pPr>
              <a:defRPr sz="118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ED0365-0D65-4032-85A6-BECCAB4E9A68}" type="datetimeFigureOut">
              <a:rPr lang="en-US" smtClean="0"/>
              <a:t>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09174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F21CDB-5785-47DA-8825-00AAF6362E6A}"/>
              </a:ext>
            </a:extLst>
          </p:cNvPr>
          <p:cNvSpPr/>
          <p:nvPr userDrawn="1"/>
        </p:nvSpPr>
        <p:spPr>
          <a:xfrm>
            <a:off x="-1" y="1701800"/>
            <a:ext cx="5074920" cy="4191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D3CEC91A-EE1F-4412-AE62-A44E13092C16}"/>
              </a:ext>
            </a:extLst>
          </p:cNvPr>
          <p:cNvSpPr/>
          <p:nvPr userDrawn="1"/>
        </p:nvSpPr>
        <p:spPr>
          <a:xfrm>
            <a:off x="-1" y="1783080"/>
            <a:ext cx="5074920" cy="253746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A229A128-B611-4032-8319-8738466CBAE7}"/>
              </a:ext>
            </a:extLst>
          </p:cNvPr>
          <p:cNvSpPr txBox="1"/>
          <p:nvPr userDrawn="1"/>
        </p:nvSpPr>
        <p:spPr>
          <a:xfrm>
            <a:off x="304800" y="2071932"/>
            <a:ext cx="4457700" cy="507831"/>
          </a:xfrm>
          <a:prstGeom prst="rect">
            <a:avLst/>
          </a:prstGeom>
          <a:noFill/>
        </p:spPr>
        <p:txBody>
          <a:bodyPr wrap="square" rtlCol="0">
            <a:spAutoFit/>
          </a:bodyPr>
          <a:lstStyle/>
          <a:p>
            <a:r>
              <a:rPr lang="en-US" sz="2700" b="1" dirty="0">
                <a:solidFill>
                  <a:schemeClr val="bg1"/>
                </a:solidFill>
                <a:latin typeface="Arial" panose="020B0604020202020204" pitchFamily="34" charset="0"/>
                <a:cs typeface="Arial" panose="020B0604020202020204" pitchFamily="34" charset="0"/>
              </a:rPr>
              <a:t>Educational Services</a:t>
            </a:r>
          </a:p>
        </p:txBody>
      </p:sp>
    </p:spTree>
    <p:custDataLst>
      <p:tags r:id="rId1"/>
    </p:custDataLst>
    <p:extLst>
      <p:ext uri="{BB962C8B-B14F-4D97-AF65-F5344CB8AC3E}">
        <p14:creationId xmlns:p14="http://schemas.microsoft.com/office/powerpoint/2010/main" val="173252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F21CDB-5785-47DA-8825-00AAF6362E6A}"/>
              </a:ext>
            </a:extLst>
          </p:cNvPr>
          <p:cNvSpPr/>
          <p:nvPr userDrawn="1"/>
        </p:nvSpPr>
        <p:spPr>
          <a:xfrm>
            <a:off x="-1" y="1701800"/>
            <a:ext cx="5074920" cy="4191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D3CEC91A-EE1F-4412-AE62-A44E13092C16}"/>
              </a:ext>
            </a:extLst>
          </p:cNvPr>
          <p:cNvSpPr/>
          <p:nvPr userDrawn="1"/>
        </p:nvSpPr>
        <p:spPr>
          <a:xfrm>
            <a:off x="-1" y="1783080"/>
            <a:ext cx="5074920" cy="253746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A229A128-B611-4032-8319-8738466CBAE7}"/>
              </a:ext>
            </a:extLst>
          </p:cNvPr>
          <p:cNvSpPr txBox="1"/>
          <p:nvPr userDrawn="1"/>
        </p:nvSpPr>
        <p:spPr>
          <a:xfrm>
            <a:off x="304800" y="2071932"/>
            <a:ext cx="4457700" cy="507831"/>
          </a:xfrm>
          <a:prstGeom prst="rect">
            <a:avLst/>
          </a:prstGeom>
          <a:noFill/>
        </p:spPr>
        <p:txBody>
          <a:bodyPr wrap="square" rtlCol="0">
            <a:spAutoFit/>
          </a:bodyPr>
          <a:lstStyle/>
          <a:p>
            <a:r>
              <a:rPr lang="en-US" sz="2700" b="1" dirty="0">
                <a:solidFill>
                  <a:schemeClr val="bg1"/>
                </a:solidFill>
                <a:latin typeface="Arial" panose="020B0604020202020204" pitchFamily="34" charset="0"/>
                <a:cs typeface="Arial" panose="020B0604020202020204" pitchFamily="34" charset="0"/>
              </a:rPr>
              <a:t>Educational Services</a:t>
            </a:r>
          </a:p>
        </p:txBody>
      </p:sp>
    </p:spTree>
    <p:custDataLst>
      <p:tags r:id="rId1"/>
    </p:custDataLst>
    <p:extLst>
      <p:ext uri="{BB962C8B-B14F-4D97-AF65-F5344CB8AC3E}">
        <p14:creationId xmlns:p14="http://schemas.microsoft.com/office/powerpoint/2010/main" val="3809075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81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F21CDB-5785-47DA-8825-00AAF6362E6A}"/>
              </a:ext>
            </a:extLst>
          </p:cNvPr>
          <p:cNvSpPr/>
          <p:nvPr userDrawn="1"/>
        </p:nvSpPr>
        <p:spPr>
          <a:xfrm>
            <a:off x="-1" y="1701800"/>
            <a:ext cx="5074920" cy="4191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D3CEC91A-EE1F-4412-AE62-A44E13092C16}"/>
              </a:ext>
            </a:extLst>
          </p:cNvPr>
          <p:cNvSpPr/>
          <p:nvPr userDrawn="1"/>
        </p:nvSpPr>
        <p:spPr>
          <a:xfrm>
            <a:off x="-1" y="1783080"/>
            <a:ext cx="5074920" cy="253746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A229A128-B611-4032-8319-8738466CBAE7}"/>
              </a:ext>
            </a:extLst>
          </p:cNvPr>
          <p:cNvSpPr txBox="1"/>
          <p:nvPr userDrawn="1"/>
        </p:nvSpPr>
        <p:spPr>
          <a:xfrm>
            <a:off x="304800" y="2071932"/>
            <a:ext cx="4457700" cy="507831"/>
          </a:xfrm>
          <a:prstGeom prst="rect">
            <a:avLst/>
          </a:prstGeom>
          <a:noFill/>
        </p:spPr>
        <p:txBody>
          <a:bodyPr wrap="square" rtlCol="0">
            <a:spAutoFit/>
          </a:bodyPr>
          <a:lstStyle/>
          <a:p>
            <a:r>
              <a:rPr lang="en-US" sz="2700" b="1" dirty="0">
                <a:solidFill>
                  <a:schemeClr val="bg1"/>
                </a:solidFill>
                <a:latin typeface="Arial" panose="020B0604020202020204" pitchFamily="34" charset="0"/>
                <a:cs typeface="Arial" panose="020B0604020202020204" pitchFamily="34" charset="0"/>
              </a:rPr>
              <a:t>Educational Services</a:t>
            </a:r>
          </a:p>
        </p:txBody>
      </p:sp>
    </p:spTree>
    <p:custDataLst>
      <p:tags r:id="rId1"/>
    </p:custDataLst>
    <p:extLst>
      <p:ext uri="{BB962C8B-B14F-4D97-AF65-F5344CB8AC3E}">
        <p14:creationId xmlns:p14="http://schemas.microsoft.com/office/powerpoint/2010/main" val="2899269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F21CDB-5785-47DA-8825-00AAF6362E6A}"/>
              </a:ext>
            </a:extLst>
          </p:cNvPr>
          <p:cNvSpPr/>
          <p:nvPr userDrawn="1"/>
        </p:nvSpPr>
        <p:spPr>
          <a:xfrm>
            <a:off x="-1" y="1701800"/>
            <a:ext cx="5074920" cy="4191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D3CEC91A-EE1F-4412-AE62-A44E13092C16}"/>
              </a:ext>
            </a:extLst>
          </p:cNvPr>
          <p:cNvSpPr/>
          <p:nvPr userDrawn="1"/>
        </p:nvSpPr>
        <p:spPr>
          <a:xfrm>
            <a:off x="-1" y="1783080"/>
            <a:ext cx="5074920" cy="253746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A229A128-B611-4032-8319-8738466CBAE7}"/>
              </a:ext>
            </a:extLst>
          </p:cNvPr>
          <p:cNvSpPr txBox="1"/>
          <p:nvPr userDrawn="1"/>
        </p:nvSpPr>
        <p:spPr>
          <a:xfrm>
            <a:off x="304800" y="2071932"/>
            <a:ext cx="4457700" cy="507831"/>
          </a:xfrm>
          <a:prstGeom prst="rect">
            <a:avLst/>
          </a:prstGeom>
          <a:noFill/>
        </p:spPr>
        <p:txBody>
          <a:bodyPr wrap="square" rtlCol="0">
            <a:spAutoFit/>
          </a:bodyPr>
          <a:lstStyle/>
          <a:p>
            <a:r>
              <a:rPr lang="en-US" sz="2700" b="1" dirty="0">
                <a:solidFill>
                  <a:schemeClr val="bg1"/>
                </a:solidFill>
                <a:latin typeface="Arial" panose="020B0604020202020204" pitchFamily="34" charset="0"/>
                <a:cs typeface="Arial" panose="020B0604020202020204" pitchFamily="34" charset="0"/>
              </a:rPr>
              <a:t>Educational Services</a:t>
            </a:r>
          </a:p>
        </p:txBody>
      </p:sp>
    </p:spTree>
    <p:custDataLst>
      <p:tags r:id="rId1"/>
    </p:custDataLst>
    <p:extLst>
      <p:ext uri="{BB962C8B-B14F-4D97-AF65-F5344CB8AC3E}">
        <p14:creationId xmlns:p14="http://schemas.microsoft.com/office/powerpoint/2010/main" val="2498815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9E33-6DEC-4B0F-B964-54CFE6F4D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14A35-1DA7-4405-8CFE-12788B611B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38A43-3796-49E8-8497-054D977A4036}"/>
              </a:ext>
            </a:extLst>
          </p:cNvPr>
          <p:cNvSpPr>
            <a:spLocks noGrp="1"/>
          </p:cNvSpPr>
          <p:nvPr>
            <p:ph type="dt" sz="half" idx="10"/>
          </p:nvPr>
        </p:nvSpPr>
        <p:spPr/>
        <p:txBody>
          <a:bodyPr/>
          <a:lstStyle/>
          <a:p>
            <a:fld id="{88EAEF30-FBE5-4B13-90DD-9D2F03EA2CEF}" type="datetimeFigureOut">
              <a:rPr lang="en-US" smtClean="0"/>
              <a:t>2/16/2022</a:t>
            </a:fld>
            <a:endParaRPr lang="en-US"/>
          </a:p>
        </p:txBody>
      </p:sp>
      <p:sp>
        <p:nvSpPr>
          <p:cNvPr id="5" name="Footer Placeholder 4">
            <a:extLst>
              <a:ext uri="{FF2B5EF4-FFF2-40B4-BE49-F238E27FC236}">
                <a16:creationId xmlns:a16="http://schemas.microsoft.com/office/drawing/2014/main" id="{4B28309D-775F-4C82-ABB9-CDCDBABF9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4242B-A0E3-4AC2-9819-424A37F432B9}"/>
              </a:ext>
            </a:extLst>
          </p:cNvPr>
          <p:cNvSpPr>
            <a:spLocks noGrp="1"/>
          </p:cNvSpPr>
          <p:nvPr>
            <p:ph type="sldNum" sz="quarter" idx="12"/>
          </p:nvPr>
        </p:nvSpPr>
        <p:spPr/>
        <p:txBody>
          <a:bodyPr/>
          <a:lstStyle/>
          <a:p>
            <a:fld id="{3D88A8CE-E572-4398-A0FC-B53B70348D06}" type="slidenum">
              <a:rPr lang="en-US" smtClean="0"/>
              <a:t>‹#›</a:t>
            </a:fld>
            <a:endParaRPr lang="en-US"/>
          </a:p>
        </p:txBody>
      </p:sp>
    </p:spTree>
    <p:extLst>
      <p:ext uri="{BB962C8B-B14F-4D97-AF65-F5344CB8AC3E}">
        <p14:creationId xmlns:p14="http://schemas.microsoft.com/office/powerpoint/2010/main" val="2415720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a:prstGeom prst="rect">
            <a:avLst/>
          </a:prstGeom>
        </p:spPr>
        <p:txBody>
          <a:bodyPr anchor="b"/>
          <a:lstStyle>
            <a:lvl1pPr algn="l">
              <a:defRPr sz="135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a:prstGeom prst="rect">
            <a:avLst/>
          </a:prstGeom>
        </p:spPr>
        <p:txBody>
          <a:bodyPr anchor="ct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2346961"/>
            <a:ext cx="2550797" cy="2171699"/>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a:xfrm rot="5400000">
            <a:off x="7616428" y="1343025"/>
            <a:ext cx="742950" cy="228600"/>
          </a:xfrm>
          <a:prstGeom prst="rect">
            <a:avLst/>
          </a:prstGeom>
        </p:spPr>
        <p:txBody>
          <a:bodyPr/>
          <a:lstStyle>
            <a:lvl1pPr>
              <a:defRPr/>
            </a:lvl1pPr>
          </a:lstStyle>
          <a:p>
            <a:fld id="{FC7FA5FA-1CC3-C14D-A99B-68A474668157}" type="datetimeFigureOut">
              <a:rPr lang="en-US" altLang="en-US"/>
              <a:pPr/>
              <a:t>2/16/2022</a:t>
            </a:fld>
            <a:endParaRPr lang="en-US" altLang="en-US"/>
          </a:p>
        </p:txBody>
      </p:sp>
      <p:sp>
        <p:nvSpPr>
          <p:cNvPr id="6" name="Footer Placeholder 4"/>
          <p:cNvSpPr>
            <a:spLocks noGrp="1"/>
          </p:cNvSpPr>
          <p:nvPr>
            <p:ph type="ftr" sz="quarter" idx="11"/>
          </p:nvPr>
        </p:nvSpPr>
        <p:spPr>
          <a:xfrm rot="5400000">
            <a:off x="6713339" y="2418755"/>
            <a:ext cx="2894410" cy="228600"/>
          </a:xfrm>
          <a:prstGeom prst="rect">
            <a:avLst/>
          </a:prstGeom>
        </p:spPr>
        <p:txBody>
          <a:bodyPr/>
          <a:lstStyle>
            <a:lvl1pPr>
              <a:defRPr/>
            </a:lvl1pPr>
          </a:lstStyle>
          <a:p>
            <a:endParaRPr lang="en-US" altLang="en-US"/>
          </a:p>
        </p:txBody>
      </p:sp>
      <p:sp>
        <p:nvSpPr>
          <p:cNvPr id="7" name="Slide Number Placeholder 5"/>
          <p:cNvSpPr>
            <a:spLocks noGrp="1"/>
          </p:cNvSpPr>
          <p:nvPr>
            <p:ph type="sldNum" sz="quarter" idx="12"/>
          </p:nvPr>
        </p:nvSpPr>
        <p:spPr>
          <a:xfrm>
            <a:off x="7764066" y="221456"/>
            <a:ext cx="628650" cy="576263"/>
          </a:xfrm>
          <a:prstGeom prst="rect">
            <a:avLst/>
          </a:prstGeom>
        </p:spPr>
        <p:txBody>
          <a:bodyPr/>
          <a:lstStyle>
            <a:lvl1pPr>
              <a:defRPr/>
            </a:lvl1pPr>
          </a:lstStyle>
          <a:p>
            <a:fld id="{80A99BB2-F73F-7E47-B7B2-7A4FE608B132}" type="slidenum">
              <a:rPr lang="en-US" altLang="en-US"/>
              <a:pPr/>
              <a:t>‹#›</a:t>
            </a:fld>
            <a:endParaRPr lang="en-US" altLang="en-US"/>
          </a:p>
        </p:txBody>
      </p:sp>
    </p:spTree>
    <p:extLst>
      <p:ext uri="{BB962C8B-B14F-4D97-AF65-F5344CB8AC3E}">
        <p14:creationId xmlns:p14="http://schemas.microsoft.com/office/powerpoint/2010/main" val="2992716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F600838-1BE8-9544-A1E7-79FE626B33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2050" name="Picture 2"/>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52400" y="114300"/>
            <a:ext cx="1613338" cy="9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04800" y="981405"/>
            <a:ext cx="814552" cy="22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31228" y="234290"/>
            <a:ext cx="1963332" cy="719888"/>
          </a:xfrm>
          <a:prstGeom prst="rect">
            <a:avLst/>
          </a:prstGeom>
        </p:spPr>
      </p:pic>
    </p:spTree>
    <p:extLst>
      <p:ext uri="{BB962C8B-B14F-4D97-AF65-F5344CB8AC3E}">
        <p14:creationId xmlns:p14="http://schemas.microsoft.com/office/powerpoint/2010/main" val="259001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63483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F600838-1BE8-9544-A1E7-79FE626B33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55426"/>
          </a:xfrm>
          <a:prstGeom prst="rect">
            <a:avLst/>
          </a:prstGeom>
        </p:spPr>
      </p:pic>
      <p:pic>
        <p:nvPicPr>
          <p:cNvPr id="2050" name="Picture 2"/>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52400" y="114300"/>
            <a:ext cx="1613338" cy="9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04800" y="981405"/>
            <a:ext cx="814552" cy="22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4466645"/>
            <a:ext cx="9144000" cy="685248"/>
          </a:xfrm>
          <a:prstGeom prst="rect">
            <a:avLst/>
          </a:prstGeom>
          <a:solidFill>
            <a:schemeClr val="tx1">
              <a:lumMod val="95000"/>
              <a:lumOff val="5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3662" tIns="31831" rIns="63662" bIns="31831" spcCol="0" rtlCol="0" anchor="ctr"/>
          <a:lstStyle/>
          <a:p>
            <a:pPr algn="ctr"/>
            <a:endParaRPr lang="en-US" sz="1800" dirty="0"/>
          </a:p>
        </p:txBody>
      </p:sp>
      <p:pic>
        <p:nvPicPr>
          <p:cNvPr id="6" name="Picture 5"/>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608872" y="4622969"/>
            <a:ext cx="1217070" cy="446259"/>
          </a:xfrm>
          <a:prstGeom prst="rect">
            <a:avLst/>
          </a:prstGeom>
        </p:spPr>
      </p:pic>
      <p:grpSp>
        <p:nvGrpSpPr>
          <p:cNvPr id="4" name="Group 3"/>
          <p:cNvGrpSpPr/>
          <p:nvPr userDrawn="1"/>
        </p:nvGrpSpPr>
        <p:grpSpPr>
          <a:xfrm>
            <a:off x="236551" y="4658969"/>
            <a:ext cx="2895600" cy="415498"/>
            <a:chOff x="236551" y="6211955"/>
            <a:chExt cx="2895600" cy="553997"/>
          </a:xfrm>
        </p:grpSpPr>
        <p:sp>
          <p:nvSpPr>
            <p:cNvPr id="8" name="Footer Placeholder 3"/>
            <p:cNvSpPr txBox="1">
              <a:spLocks/>
            </p:cNvSpPr>
            <p:nvPr userDrawn="1"/>
          </p:nvSpPr>
          <p:spPr>
            <a:xfrm>
              <a:off x="236551" y="6283514"/>
              <a:ext cx="2895600" cy="365125"/>
            </a:xfrm>
            <a:prstGeom prst="rect">
              <a:avLst/>
            </a:prstGeom>
          </p:spPr>
          <p:txBody>
            <a:bodyPr vert="horz" lIns="91422" tIns="45712" rIns="91422" bIns="45712" rtlCol="0" anchor="ctr"/>
            <a:lstStyle>
              <a:defPPr>
                <a:defRPr lang="en-US"/>
              </a:defPPr>
              <a:lvl1pPr marL="0" algn="r" defTabSz="914400" rtl="0" eaLnBrk="1" latinLnBrk="0" hangingPunct="1">
                <a:defRPr sz="16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75" dirty="0">
                  <a:solidFill>
                    <a:schemeClr val="bg1"/>
                  </a:solidFill>
                </a:rPr>
                <a:t>build</a:t>
              </a:r>
              <a:r>
                <a:rPr lang="en-US" sz="1125" dirty="0">
                  <a:solidFill>
                    <a:schemeClr val="bg1"/>
                  </a:solidFill>
                </a:rPr>
                <a:t> </a:t>
              </a:r>
              <a:r>
                <a:rPr lang="en-US" sz="1575" dirty="0">
                  <a:solidFill>
                    <a:schemeClr val="bg1"/>
                  </a:solidFill>
                </a:rPr>
                <a:t>safe</a:t>
              </a:r>
              <a:r>
                <a:rPr lang="en-US" sz="1575" baseline="0" dirty="0">
                  <a:solidFill>
                    <a:srgbClr val="F4740A"/>
                  </a:solidFill>
                </a:rPr>
                <a:t> </a:t>
              </a:r>
              <a:r>
                <a:rPr lang="en-US" sz="675" baseline="0" dirty="0">
                  <a:solidFill>
                    <a:srgbClr val="F4740A"/>
                  </a:solidFill>
                </a:rPr>
                <a:t> </a:t>
              </a:r>
              <a:r>
                <a:rPr lang="en-US" sz="1575" dirty="0">
                  <a:solidFill>
                    <a:schemeClr val="bg1"/>
                  </a:solidFill>
                </a:rPr>
                <a:t>live</a:t>
              </a:r>
              <a:r>
                <a:rPr lang="en-US" sz="1125" dirty="0">
                  <a:solidFill>
                    <a:schemeClr val="bg1"/>
                  </a:solidFill>
                </a:rPr>
                <a:t> </a:t>
              </a:r>
              <a:r>
                <a:rPr lang="en-US" sz="1575" dirty="0">
                  <a:solidFill>
                    <a:schemeClr val="bg1"/>
                  </a:solidFill>
                </a:rPr>
                <a:t>safe </a:t>
              </a:r>
            </a:p>
          </p:txBody>
        </p:sp>
        <p:sp>
          <p:nvSpPr>
            <p:cNvPr id="3" name="Rectangle 2"/>
            <p:cNvSpPr/>
            <p:nvPr userDrawn="1"/>
          </p:nvSpPr>
          <p:spPr>
            <a:xfrm>
              <a:off x="1230343" y="6211955"/>
              <a:ext cx="343364" cy="553997"/>
            </a:xfrm>
            <a:prstGeom prst="rect">
              <a:avLst/>
            </a:prstGeom>
          </p:spPr>
          <p:txBody>
            <a:bodyPr wrap="none">
              <a:spAutoFit/>
            </a:bodyPr>
            <a:lstStyle/>
            <a:p>
              <a:r>
                <a:rPr lang="en-US" sz="2100" dirty="0">
                  <a:solidFill>
                    <a:srgbClr val="F4740A"/>
                  </a:solidFill>
                  <a:latin typeface="Tw Cen MT" panose="020B0602020104020603" pitchFamily="34" charset="0"/>
                </a:rPr>
                <a:t>|</a:t>
              </a:r>
              <a:endParaRPr lang="en-US" sz="2100" dirty="0">
                <a:latin typeface="Tw Cen MT" panose="020B0602020104020603" pitchFamily="34" charset="0"/>
              </a:endParaRPr>
            </a:p>
          </p:txBody>
        </p:sp>
      </p:grpSp>
      <p:sp>
        <p:nvSpPr>
          <p:cNvPr id="10" name="TextBox 9"/>
          <p:cNvSpPr txBox="1"/>
          <p:nvPr userDrawn="1"/>
        </p:nvSpPr>
        <p:spPr>
          <a:xfrm>
            <a:off x="1876509" y="2055836"/>
            <a:ext cx="5390985" cy="553998"/>
          </a:xfrm>
          <a:prstGeom prst="rect">
            <a:avLst/>
          </a:prstGeom>
          <a:noFill/>
        </p:spPr>
        <p:txBody>
          <a:bodyPr wrap="square" rtlCol="0">
            <a:spAutoFit/>
          </a:bodyPr>
          <a:lstStyle/>
          <a:p>
            <a:pPr algn="ctr"/>
            <a:r>
              <a:rPr lang="en-US" sz="3000" b="1" cap="none" spc="0" dirty="0">
                <a:ln w="18000">
                  <a:solidFill>
                    <a:schemeClr val="accent2">
                      <a:satMod val="140000"/>
                    </a:schemeClr>
                  </a:solidFill>
                  <a:prstDash val="solid"/>
                  <a:miter lim="800000"/>
                </a:ln>
                <a:noFill/>
                <a:effectLst>
                  <a:outerShdw blurRad="38100" dist="38100" dir="2700000" algn="tl">
                    <a:srgbClr val="000000">
                      <a:alpha val="43137"/>
                    </a:srgbClr>
                  </a:outerShdw>
                </a:effectLst>
                <a:latin typeface="Arial Black" panose="020B0A04020102020204" pitchFamily="34" charset="0"/>
              </a:rPr>
              <a:t>nyc.gov/buildings</a:t>
            </a:r>
          </a:p>
        </p:txBody>
      </p:sp>
    </p:spTree>
    <p:extLst>
      <p:ext uri="{BB962C8B-B14F-4D97-AF65-F5344CB8AC3E}">
        <p14:creationId xmlns:p14="http://schemas.microsoft.com/office/powerpoint/2010/main" val="1236157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468" y="178433"/>
            <a:ext cx="8340918" cy="625875"/>
          </a:xfrm>
        </p:spPr>
        <p:txBody>
          <a:bodyPr>
            <a:normAutofit/>
          </a:bodyPr>
          <a:lstStyle>
            <a:lvl1pPr algn="ctr">
              <a:defRPr sz="2700">
                <a:latin typeface="Gill Sans MT" panose="020B0502020104020203" pitchFamily="34" charset="0"/>
                <a:cs typeface="Aharoni" panose="02010803020104030203" pitchFamily="2" charset="-79"/>
              </a:defRPr>
            </a:lvl1pPr>
          </a:lstStyle>
          <a:p>
            <a:r>
              <a:rPr lang="en-US" dirty="0"/>
              <a:t>CLICK TO EDIT MASTER TITLE STYLE</a:t>
            </a:r>
          </a:p>
        </p:txBody>
      </p:sp>
      <p:sp>
        <p:nvSpPr>
          <p:cNvPr id="3" name="Content Placeholder 2"/>
          <p:cNvSpPr>
            <a:spLocks noGrp="1"/>
          </p:cNvSpPr>
          <p:nvPr>
            <p:ph idx="1"/>
          </p:nvPr>
        </p:nvSpPr>
        <p:spPr>
          <a:xfrm>
            <a:off x="413468" y="1001865"/>
            <a:ext cx="8340918" cy="3333584"/>
          </a:xfrm>
        </p:spPr>
        <p:txBody>
          <a:bodyPr>
            <a:normAutofit/>
          </a:bodyPr>
          <a:lstStyle>
            <a:lvl1pPr marL="258366" indent="-258366">
              <a:buFont typeface="Century Gothic" panose="020B0502020202020204" pitchFamily="34" charset="0"/>
              <a:buChar char="■"/>
              <a:defRPr sz="1875">
                <a:solidFill>
                  <a:schemeClr val="tx1">
                    <a:lumMod val="75000"/>
                    <a:lumOff val="25000"/>
                  </a:schemeClr>
                </a:solidFill>
                <a:latin typeface="Century Gothic" panose="020B0502020202020204" pitchFamily="34" charset="0"/>
                <a:cs typeface="Aharoni" panose="02010803020104030203" pitchFamily="2" charset="-79"/>
              </a:defRPr>
            </a:lvl1pPr>
            <a:lvl2pPr marL="515541" indent="-257175">
              <a:buFont typeface="Franklin Gothic Medium" panose="020B0603020102020204" pitchFamily="34" charset="0"/>
              <a:buChar char="−"/>
              <a:defRPr sz="1875">
                <a:solidFill>
                  <a:schemeClr val="tx1">
                    <a:lumMod val="75000"/>
                    <a:lumOff val="25000"/>
                  </a:schemeClr>
                </a:solidFill>
                <a:latin typeface="Century Gothic" panose="020B0502020202020204" pitchFamily="34" charset="0"/>
                <a:cs typeface="Aharoni" panose="02010803020104030203" pitchFamily="2" charset="-79"/>
              </a:defRPr>
            </a:lvl2pPr>
            <a:lvl3pPr marL="773906" indent="-258366">
              <a:buFont typeface="Arial" panose="020B0604020202020204" pitchFamily="34" charset="0"/>
              <a:buChar char="•"/>
              <a:defRPr sz="1875">
                <a:solidFill>
                  <a:schemeClr val="tx1">
                    <a:lumMod val="75000"/>
                    <a:lumOff val="25000"/>
                  </a:schemeClr>
                </a:solidFill>
                <a:latin typeface="Century Gothic" panose="020B0502020202020204" pitchFamily="34" charset="0"/>
                <a:cs typeface="Aharoni" panose="02010803020104030203" pitchFamily="2" charset="-79"/>
              </a:defRPr>
            </a:lvl3pPr>
            <a:lvl4pPr marL="1032272" indent="-258366">
              <a:buFont typeface="Wingdings" panose="05000000000000000000" pitchFamily="2" charset="2"/>
              <a:buChar char="§"/>
              <a:defRPr sz="1875">
                <a:solidFill>
                  <a:schemeClr val="tx1">
                    <a:lumMod val="75000"/>
                    <a:lumOff val="25000"/>
                  </a:schemeClr>
                </a:solidFill>
                <a:latin typeface="Century Gothic" panose="020B0502020202020204" pitchFamily="34" charset="0"/>
                <a:cs typeface="Aharoni" panose="02010803020104030203" pitchFamily="2" charset="-79"/>
              </a:defRPr>
            </a:lvl4pPr>
            <a:lvl5pPr marL="1283494" indent="-251222">
              <a:buFont typeface="Arial Unicode MS" panose="020B0604020202020204" pitchFamily="34" charset="-128"/>
              <a:buChar char="⃘"/>
              <a:defRPr sz="1875">
                <a:solidFill>
                  <a:schemeClr val="tx1">
                    <a:lumMod val="75000"/>
                    <a:lumOff val="25000"/>
                  </a:schemeClr>
                </a:solidFill>
                <a:latin typeface="Century Gothic" panose="020B0502020202020204" pitchFamily="34" charset="0"/>
                <a:cs typeface="Aharoni" panose="02010803020104030203"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34271637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53769A-30CD-0441-9F69-5EF8639BDA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556098"/>
          </a:xfrm>
          <a:prstGeom prst="rect">
            <a:avLst/>
          </a:prstGeom>
        </p:spPr>
      </p:pic>
      <p:sp>
        <p:nvSpPr>
          <p:cNvPr id="2" name="Title 1"/>
          <p:cNvSpPr>
            <a:spLocks noGrp="1"/>
          </p:cNvSpPr>
          <p:nvPr>
            <p:ph type="title" hasCustomPrompt="1"/>
          </p:nvPr>
        </p:nvSpPr>
        <p:spPr>
          <a:xfrm>
            <a:off x="623888" y="1017622"/>
            <a:ext cx="7886700" cy="1548980"/>
          </a:xfrm>
        </p:spPr>
        <p:txBody>
          <a:bodyPr anchor="b">
            <a:normAutofit/>
          </a:bodyPr>
          <a:lstStyle>
            <a:lvl1pPr algn="l">
              <a:defRPr sz="3300" baseline="0">
                <a:effectLst>
                  <a:outerShdw blurRad="38100" dist="38100" dir="2700000" algn="tl">
                    <a:srgbClr val="000000">
                      <a:alpha val="43137"/>
                    </a:srgbClr>
                  </a:outerShdw>
                </a:effectLst>
              </a:defRPr>
            </a:lvl1pPr>
          </a:lstStyle>
          <a:p>
            <a:r>
              <a:rPr lang="en-US" dirty="0"/>
              <a:t>Click to edit SUBTITLE</a:t>
            </a:r>
          </a:p>
        </p:txBody>
      </p:sp>
      <p:sp>
        <p:nvSpPr>
          <p:cNvPr id="3" name="Text Placeholder 2"/>
          <p:cNvSpPr>
            <a:spLocks noGrp="1"/>
          </p:cNvSpPr>
          <p:nvPr>
            <p:ph type="body" idx="1" hasCustomPrompt="1"/>
          </p:nvPr>
        </p:nvSpPr>
        <p:spPr>
          <a:xfrm>
            <a:off x="623888" y="2577679"/>
            <a:ext cx="7886700" cy="1125140"/>
          </a:xfrm>
        </p:spPr>
        <p:txBody>
          <a:bodyPr>
            <a:normAutofit/>
          </a:bodyPr>
          <a:lstStyle>
            <a:lvl1pPr marL="0" indent="0">
              <a:buNone/>
              <a:defRPr sz="2700" b="0" i="1">
                <a:solidFill>
                  <a:srgbClr val="F4740A"/>
                </a:solidFill>
                <a:effectLst>
                  <a:outerShdw blurRad="38100" dist="38100" dir="2700000" algn="tl">
                    <a:srgbClr val="000000">
                      <a:alpha val="43137"/>
                    </a:srgbClr>
                  </a:outerShdw>
                </a:effectLst>
                <a:latin typeface="Gill Sans MT" panose="020B05020201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Secondary Title (if applicable)</a:t>
            </a:r>
          </a:p>
        </p:txBody>
      </p:sp>
    </p:spTree>
    <p:extLst>
      <p:ext uri="{BB962C8B-B14F-4D97-AF65-F5344CB8AC3E}">
        <p14:creationId xmlns:p14="http://schemas.microsoft.com/office/powerpoint/2010/main" val="1029978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03522" y="1088947"/>
            <a:ext cx="4127231" cy="3276320"/>
          </a:xfrm>
        </p:spPr>
        <p:txBody>
          <a:bodyPr>
            <a:normAutofit/>
          </a:bodyPr>
          <a:lstStyle>
            <a:lvl1pPr>
              <a:defRPr sz="1875"/>
            </a:lvl1pPr>
            <a:lvl2pPr>
              <a:defRPr sz="1875"/>
            </a:lvl2pPr>
            <a:lvl3pPr>
              <a:defRPr sz="1875"/>
            </a:lvl3pPr>
            <a:lvl4pPr>
              <a:defRPr sz="1875"/>
            </a:lvl4pPr>
            <a:lvl5pPr>
              <a:defRPr sz="187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052" y="1088947"/>
            <a:ext cx="4172938" cy="3276320"/>
          </a:xfrm>
        </p:spPr>
        <p:txBody>
          <a:bodyPr>
            <a:normAutofit/>
          </a:bodyPr>
          <a:lstStyle>
            <a:lvl1pPr>
              <a:defRPr sz="1875"/>
            </a:lvl1pPr>
            <a:lvl2pPr>
              <a:defRPr sz="1875"/>
            </a:lvl2pPr>
            <a:lvl3pPr>
              <a:defRPr sz="1875"/>
            </a:lvl3pPr>
            <a:lvl4pPr>
              <a:defRPr sz="1875"/>
            </a:lvl4pPr>
            <a:lvl5pPr>
              <a:defRPr sz="187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1539471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711" y="214212"/>
            <a:ext cx="8468139" cy="607000"/>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373710" y="966474"/>
            <a:ext cx="4124472" cy="463066"/>
          </a:xfrm>
        </p:spPr>
        <p:txBody>
          <a:bodyPr anchor="b">
            <a:normAutofit/>
          </a:bodyPr>
          <a:lstStyle>
            <a:lvl1pPr marL="0" indent="0">
              <a:buNone/>
              <a:defRPr sz="195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373710" y="1494100"/>
            <a:ext cx="4124472" cy="2853272"/>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966474"/>
            <a:ext cx="4212699" cy="463066"/>
          </a:xfrm>
        </p:spPr>
        <p:txBody>
          <a:bodyPr anchor="b">
            <a:normAutofit/>
          </a:bodyPr>
          <a:lstStyle>
            <a:lvl1pPr marL="0" indent="0">
              <a:buNone/>
              <a:defRPr sz="19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1494100"/>
            <a:ext cx="4212699" cy="2853272"/>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2275086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20176"/>
            <a:ext cx="7886700" cy="669917"/>
          </a:xfrm>
        </p:spPr>
        <p:txBody>
          <a:bodyPr/>
          <a:lstStyle>
            <a:lvl1pPr algn="ctr">
              <a:defRPr/>
            </a:lvl1pPr>
          </a:lstStyle>
          <a:p>
            <a:r>
              <a:rPr lang="en-US" dirty="0"/>
              <a:t>CLICK TO EDIT MASTER TITLE STYLE</a:t>
            </a:r>
          </a:p>
        </p:txBody>
      </p:sp>
      <p:sp>
        <p:nvSpPr>
          <p:cNvPr id="5"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1556047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2936311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1419" y="277305"/>
            <a:ext cx="3347499" cy="1009825"/>
          </a:xfrm>
        </p:spPr>
        <p:txBody>
          <a:bodyPr anchor="b">
            <a:normAutofit/>
          </a:bodyPr>
          <a:lstStyle>
            <a:lvl1pPr>
              <a:defRPr sz="2250"/>
            </a:lvl1pPr>
          </a:lstStyle>
          <a:p>
            <a:r>
              <a:rPr lang="en-US" dirty="0"/>
              <a:t>CLICK TO EDIT MASTER TITLE STYLE</a:t>
            </a:r>
          </a:p>
        </p:txBody>
      </p:sp>
      <p:sp>
        <p:nvSpPr>
          <p:cNvPr id="3" name="Content Placeholder 2"/>
          <p:cNvSpPr>
            <a:spLocks noGrp="1"/>
          </p:cNvSpPr>
          <p:nvPr>
            <p:ph idx="1"/>
          </p:nvPr>
        </p:nvSpPr>
        <p:spPr>
          <a:xfrm>
            <a:off x="3999507" y="740570"/>
            <a:ext cx="4754879" cy="3606806"/>
          </a:xfrm>
        </p:spPr>
        <p:txBody>
          <a:bodyPr>
            <a:normAutofit/>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1419" y="1392326"/>
            <a:ext cx="3347499" cy="2955050"/>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3797589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5813" y="368674"/>
            <a:ext cx="3419061" cy="959491"/>
          </a:xfrm>
        </p:spPr>
        <p:txBody>
          <a:bodyPr anchor="b">
            <a:normAutofit/>
          </a:bodyPr>
          <a:lstStyle>
            <a:lvl1pPr>
              <a:defRPr sz="2250"/>
            </a:lvl1pPr>
          </a:lstStyle>
          <a:p>
            <a:r>
              <a:rPr lang="en-US" dirty="0"/>
              <a:t>CLICK TO EDIT MASTER TITLE STYLE</a:t>
            </a:r>
          </a:p>
        </p:txBody>
      </p:sp>
      <p:sp>
        <p:nvSpPr>
          <p:cNvPr id="3" name="Picture Placeholder 2"/>
          <p:cNvSpPr>
            <a:spLocks noGrp="1" noChangeAspect="1"/>
          </p:cNvSpPr>
          <p:nvPr>
            <p:ph type="pic" idx="1"/>
          </p:nvPr>
        </p:nvSpPr>
        <p:spPr>
          <a:xfrm>
            <a:off x="436524" y="699538"/>
            <a:ext cx="4629150" cy="352999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255813" y="1381834"/>
            <a:ext cx="3419061" cy="2841728"/>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437718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2286"/>
            <a:ext cx="7886700" cy="669917"/>
          </a:xfr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628650" y="1023451"/>
            <a:ext cx="7886700" cy="2942267"/>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222037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630210" y="342900"/>
            <a:ext cx="2949331" cy="1200150"/>
          </a:xfrm>
        </p:spPr>
        <p:txBody>
          <a:bodyPr anchor="b"/>
          <a:lstStyle>
            <a:lvl1pPr>
              <a:defRPr sz="2394"/>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3887484" y="740571"/>
            <a:ext cx="4628695" cy="3655219"/>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630210" y="1543050"/>
            <a:ext cx="2949331"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2040494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482981" y="273844"/>
            <a:ext cx="1208013" cy="3894628"/>
          </a:xfrm>
        </p:spPr>
        <p:txBody>
          <a:bodyPr vert="eaVert">
            <a:normAutofit/>
          </a:bodyPr>
          <a:lstStyle>
            <a:lvl1pPr>
              <a:defRPr sz="2400"/>
            </a:lvl1pPr>
          </a:lstStyle>
          <a:p>
            <a:r>
              <a:rPr lang="en-US" dirty="0"/>
              <a:t>CLICK TO EDIT MASTER TITLE STYLE</a:t>
            </a:r>
          </a:p>
        </p:txBody>
      </p:sp>
      <p:sp>
        <p:nvSpPr>
          <p:cNvPr id="3" name="Vertical Text Placeholder 2"/>
          <p:cNvSpPr>
            <a:spLocks noGrp="1"/>
          </p:cNvSpPr>
          <p:nvPr>
            <p:ph type="body" orient="vert" idx="1"/>
          </p:nvPr>
        </p:nvSpPr>
        <p:spPr>
          <a:xfrm>
            <a:off x="628650" y="273844"/>
            <a:ext cx="6694939" cy="389462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138655" y="4853190"/>
            <a:ext cx="866693" cy="273844"/>
          </a:xfrm>
          <a:prstGeom prst="rect">
            <a:avLst/>
          </a:prstGeom>
        </p:spPr>
        <p:txBody>
          <a:bodyPr/>
          <a:lstStyle>
            <a:lvl1pPr algn="ctr">
              <a:defRPr sz="1200">
                <a:solidFill>
                  <a:schemeClr val="bg1"/>
                </a:solidFill>
                <a:latin typeface="Century Gothic" panose="020B0502020202020204" pitchFamily="34" charset="0"/>
              </a:defRPr>
            </a:lvl1pPr>
          </a:lstStyle>
          <a:p>
            <a:fld id="{E213BD9C-7CD8-1046-B7AD-C61F2619C47D}" type="slidenum">
              <a:rPr lang="en-US" smtClean="0"/>
              <a:pPr/>
              <a:t>‹#›</a:t>
            </a:fld>
            <a:endParaRPr lang="en-US" dirty="0"/>
          </a:p>
        </p:txBody>
      </p:sp>
    </p:spTree>
    <p:extLst>
      <p:ext uri="{BB962C8B-B14F-4D97-AF65-F5344CB8AC3E}">
        <p14:creationId xmlns:p14="http://schemas.microsoft.com/office/powerpoint/2010/main" val="201405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630210" y="342900"/>
            <a:ext cx="2949331" cy="1200150"/>
          </a:xfrm>
        </p:spPr>
        <p:txBody>
          <a:bodyPr anchor="b"/>
          <a:lstStyle>
            <a:lvl1pPr>
              <a:defRPr sz="2394"/>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3887484" y="740571"/>
            <a:ext cx="4628695" cy="3655219"/>
          </a:xfrm>
        </p:spPr>
        <p:txBody>
          <a:bodyPr/>
          <a:lstStyle>
            <a:lvl1pPr marL="0" indent="0">
              <a:buNone/>
              <a:defRPr sz="2394"/>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630210" y="1543050"/>
            <a:ext cx="2949331"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2/16/2022</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79339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4.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2.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1.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56.xml"/><Relationship Id="rId7" Type="http://schemas.openxmlformats.org/officeDocument/2006/relationships/image" Target="../media/image2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3.jpeg"/><Relationship Id="rId5" Type="http://schemas.openxmlformats.org/officeDocument/2006/relationships/image" Target="../media/image21.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27.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0.xml"/><Relationship Id="rId7"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29.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66.xml"/><Relationship Id="rId7" Type="http://schemas.openxmlformats.org/officeDocument/2006/relationships/image" Target="../media/image28.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8.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microsoft.com/office/2007/relationships/hdphoto" Target="../media/hdphoto1.wdp"/><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1.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2"/>
            <a:ext cx="9138032" cy="4543631"/>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629016" y="273846"/>
            <a:ext cx="7885968"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629016" y="1369219"/>
            <a:ext cx="788596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629016" y="4767264"/>
            <a:ext cx="2056534" cy="273844"/>
          </a:xfrm>
          <a:prstGeom prst="rect">
            <a:avLst/>
          </a:prstGeom>
        </p:spPr>
        <p:txBody>
          <a:bodyPr vert="horz" lIns="91440" tIns="45720" rIns="91440" bIns="45720" rtlCol="0" anchor="ctr"/>
          <a:lstStyle>
            <a:lvl1pPr algn="l">
              <a:defRPr sz="898">
                <a:solidFill>
                  <a:schemeClr val="tx1">
                    <a:tint val="75000"/>
                  </a:schemeClr>
                </a:solidFill>
              </a:defRPr>
            </a:lvl1pPr>
          </a:lstStyle>
          <a:p>
            <a:fld id="{111C130F-ABBD-6841-9760-DC5D7D523899}" type="datetimeFigureOut">
              <a:rPr lang="en-US" smtClean="0"/>
              <a:t>2/16/2022</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3029301" y="4767264"/>
            <a:ext cx="3085399" cy="273844"/>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6458450" y="4767264"/>
            <a:ext cx="2056534" cy="273844"/>
          </a:xfrm>
          <a:prstGeom prst="rect">
            <a:avLst/>
          </a:prstGeom>
        </p:spPr>
        <p:txBody>
          <a:bodyPr vert="horz" lIns="91440" tIns="45720" rIns="91440" bIns="45720" rtlCol="0" anchor="ctr"/>
          <a:lstStyle>
            <a:lvl1pPr algn="r">
              <a:defRPr sz="898">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7880506" y="4254459"/>
            <a:ext cx="896588" cy="619367"/>
          </a:xfrm>
          <a:prstGeom prst="rect">
            <a:avLst/>
          </a:prstGeom>
        </p:spPr>
      </p:pic>
    </p:spTree>
    <p:extLst>
      <p:ext uri="{BB962C8B-B14F-4D97-AF65-F5344CB8AC3E}">
        <p14:creationId xmlns:p14="http://schemas.microsoft.com/office/powerpoint/2010/main" val="310441085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l" defTabSz="684086"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22" indent="-171022" algn="l" defTabSz="684086" rtl="0" eaLnBrk="1" latinLnBrk="0" hangingPunct="1">
        <a:lnSpc>
          <a:spcPct val="90000"/>
        </a:lnSpc>
        <a:spcBef>
          <a:spcPts val="749"/>
        </a:spcBef>
        <a:buFont typeface="Arial" panose="020B0604020202020204" pitchFamily="34" charset="0"/>
        <a:buChar char="•"/>
        <a:defRPr sz="2095" kern="1200">
          <a:solidFill>
            <a:schemeClr val="tx1"/>
          </a:solidFill>
          <a:latin typeface="+mn-lt"/>
          <a:ea typeface="+mn-ea"/>
          <a:cs typeface="+mn-cs"/>
        </a:defRPr>
      </a:lvl1pPr>
      <a:lvl2pPr marL="513065" indent="-171022" algn="l" defTabSz="684086"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107" indent="-171022" algn="l" defTabSz="684086"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50"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4pPr>
      <a:lvl5pPr marL="1539193"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629016" y="273846"/>
            <a:ext cx="7885968"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629016" y="1369219"/>
            <a:ext cx="7885968"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629016" y="4767264"/>
            <a:ext cx="2056534" cy="273844"/>
          </a:xfrm>
          <a:prstGeom prst="rect">
            <a:avLst/>
          </a:prstGeom>
        </p:spPr>
        <p:txBody>
          <a:bodyPr vert="horz" lIns="91440" tIns="45720" rIns="91440" bIns="45720" rtlCol="0" anchor="ctr"/>
          <a:lstStyle>
            <a:lvl1pPr algn="l">
              <a:defRPr sz="898">
                <a:solidFill>
                  <a:schemeClr val="tx1">
                    <a:tint val="75000"/>
                  </a:schemeClr>
                </a:solidFill>
              </a:defRPr>
            </a:lvl1pPr>
          </a:lstStyle>
          <a:p>
            <a:fld id="{EDEE644A-926E-6646-B0E2-14CBD7E44E58}" type="datetimeFigureOut">
              <a:rPr lang="en-US" smtClean="0"/>
              <a:t>2/16/2022</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3029301" y="4767264"/>
            <a:ext cx="3085399" cy="273844"/>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6458450" y="4767264"/>
            <a:ext cx="2056534" cy="273844"/>
          </a:xfrm>
          <a:prstGeom prst="rect">
            <a:avLst/>
          </a:prstGeom>
        </p:spPr>
        <p:txBody>
          <a:bodyPr vert="horz" lIns="91440" tIns="45720" rIns="91440" bIns="45720" rtlCol="0" anchor="ctr"/>
          <a:lstStyle>
            <a:lvl1pPr algn="r">
              <a:defRPr sz="898">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968" y="0"/>
            <a:ext cx="9138032" cy="81915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7880506" y="4254459"/>
            <a:ext cx="896588" cy="619367"/>
          </a:xfrm>
          <a:prstGeom prst="rect">
            <a:avLst/>
          </a:prstGeom>
        </p:spPr>
      </p:pic>
    </p:spTree>
    <p:extLst>
      <p:ext uri="{BB962C8B-B14F-4D97-AF65-F5344CB8AC3E}">
        <p14:creationId xmlns:p14="http://schemas.microsoft.com/office/powerpoint/2010/main" val="420325901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l" defTabSz="684086"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22" indent="-171022" algn="l" defTabSz="684086" rtl="0" eaLnBrk="1" latinLnBrk="0" hangingPunct="1">
        <a:lnSpc>
          <a:spcPct val="90000"/>
        </a:lnSpc>
        <a:spcBef>
          <a:spcPts val="749"/>
        </a:spcBef>
        <a:buFont typeface="Arial" panose="020B0604020202020204" pitchFamily="34" charset="0"/>
        <a:buChar char="•"/>
        <a:defRPr sz="2095" kern="1200">
          <a:solidFill>
            <a:schemeClr val="tx1"/>
          </a:solidFill>
          <a:latin typeface="+mn-lt"/>
          <a:ea typeface="+mn-ea"/>
          <a:cs typeface="+mn-cs"/>
        </a:defRPr>
      </a:lvl1pPr>
      <a:lvl2pPr marL="513065" indent="-171022" algn="l" defTabSz="684086"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107" indent="-171022" algn="l" defTabSz="684086"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50"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4pPr>
      <a:lvl5pPr marL="1539193"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7" name="Text Placeholder 2"/>
          <p:cNvSpPr>
            <a:spLocks noGrp="1"/>
          </p:cNvSpPr>
          <p:nvPr>
            <p:ph type="body" idx="1"/>
          </p:nvPr>
        </p:nvSpPr>
        <p:spPr bwMode="auto">
          <a:xfrm>
            <a:off x="228600" y="92499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F04CF8C-5646-D247-AE51-6C5521EF33E4}"/>
              </a:ext>
            </a:extLst>
          </p:cNvPr>
          <p:cNvSpPr>
            <a:spLocks noGrp="1"/>
          </p:cNvSpPr>
          <p:nvPr>
            <p:ph type="title"/>
          </p:nvPr>
        </p:nvSpPr>
        <p:spPr>
          <a:xfrm>
            <a:off x="171450" y="169231"/>
            <a:ext cx="7886700" cy="205565"/>
          </a:xfrm>
          <a:prstGeom prst="rect">
            <a:avLst/>
          </a:prstGeom>
        </p:spPr>
        <p:txBody>
          <a:bodyPr vert="horz" lIns="0" tIns="0" rIns="0" bIns="0" rtlCol="0" anchor="t">
            <a:noAutofit/>
          </a:bodyPr>
          <a:lstStyle/>
          <a:p>
            <a:pPr marL="0" indent="0" eaLnBrk="1" fontAlgn="auto" hangingPunct="1">
              <a:lnSpc>
                <a:spcPct val="90000"/>
              </a:lnSpc>
              <a:spcBef>
                <a:spcPct val="0"/>
              </a:spcBef>
              <a:spcAft>
                <a:spcPts val="0"/>
              </a:spcAft>
              <a:buClrTx/>
              <a:buSzTx/>
              <a:buFontTx/>
              <a:buNone/>
            </a:pPr>
            <a:r>
              <a:rPr lang="en-US" dirty="0"/>
              <a:t>CLICK TO EDIT MASTER TITLE — HALF REGULAR, HALF BOLD</a:t>
            </a:r>
          </a:p>
        </p:txBody>
      </p:sp>
      <p:pic>
        <p:nvPicPr>
          <p:cNvPr id="5" name="Picture 4">
            <a:extLst>
              <a:ext uri="{FF2B5EF4-FFF2-40B4-BE49-F238E27FC236}">
                <a16:creationId xmlns:a16="http://schemas.microsoft.com/office/drawing/2014/main" id="{2C16EFCC-B9B6-D748-8B31-F6F4F30FD031}"/>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7912382" y="4603939"/>
            <a:ext cx="1021842" cy="355820"/>
          </a:xfrm>
          <a:prstGeom prst="rect">
            <a:avLst/>
          </a:prstGeom>
        </p:spPr>
      </p:pic>
    </p:spTree>
    <p:extLst>
      <p:ext uri="{BB962C8B-B14F-4D97-AF65-F5344CB8AC3E}">
        <p14:creationId xmlns:p14="http://schemas.microsoft.com/office/powerpoint/2010/main" val="4032577163"/>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7" r:id="rId14"/>
    <p:sldLayoutId id="2147484258" r:id="rId15"/>
    <p:sldLayoutId id="2147484259" r:id="rId16"/>
    <p:sldLayoutId id="2147484260" r:id="rId17"/>
    <p:sldLayoutId id="2147484261" r:id="rId18"/>
    <p:sldLayoutId id="2147484262" r:id="rId19"/>
  </p:sldLayoutIdLst>
  <p:hf hdr="0" ftr="0" dt="0"/>
  <p:txStyles>
    <p:titleStyle>
      <a:lvl1pPr marL="0" indent="0" algn="l" rtl="0" eaLnBrk="1" fontAlgn="auto" hangingPunct="1">
        <a:lnSpc>
          <a:spcPct val="90000"/>
        </a:lnSpc>
        <a:spcBef>
          <a:spcPct val="0"/>
        </a:spcBef>
        <a:spcAft>
          <a:spcPts val="0"/>
        </a:spcAft>
        <a:buClrTx/>
        <a:buSzTx/>
        <a:buFontTx/>
        <a:buNone/>
        <a:defRPr lang="en-US" sz="900" b="0" kern="1200" smtClean="0">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cs typeface="Arial" charset="0"/>
        </a:defRPr>
      </a:lvl2pPr>
      <a:lvl3pPr algn="l" rtl="0" eaLnBrk="0" fontAlgn="base" hangingPunct="0">
        <a:spcBef>
          <a:spcPct val="0"/>
        </a:spcBef>
        <a:spcAft>
          <a:spcPct val="0"/>
        </a:spcAft>
        <a:defRPr sz="2800" b="1">
          <a:solidFill>
            <a:schemeClr val="tx1"/>
          </a:solidFill>
          <a:latin typeface="Arial" charset="0"/>
          <a:cs typeface="Arial" charset="0"/>
        </a:defRPr>
      </a:lvl3pPr>
      <a:lvl4pPr algn="l" rtl="0" eaLnBrk="0" fontAlgn="base" hangingPunct="0">
        <a:spcBef>
          <a:spcPct val="0"/>
        </a:spcBef>
        <a:spcAft>
          <a:spcPct val="0"/>
        </a:spcAft>
        <a:defRPr sz="2800" b="1">
          <a:solidFill>
            <a:schemeClr val="tx1"/>
          </a:solidFill>
          <a:latin typeface="Arial" charset="0"/>
          <a:cs typeface="Arial" charset="0"/>
        </a:defRPr>
      </a:lvl4pPr>
      <a:lvl5pPr algn="l" rtl="0" eaLnBrk="0" fontAlgn="base" hangingPunct="0">
        <a:spcBef>
          <a:spcPct val="0"/>
        </a:spcBef>
        <a:spcAft>
          <a:spcPct val="0"/>
        </a:spcAft>
        <a:defRPr sz="2800" b="1">
          <a:solidFill>
            <a:schemeClr val="tx1"/>
          </a:solidFill>
          <a:latin typeface="Arial" charset="0"/>
          <a:cs typeface="Arial" charset="0"/>
        </a:defRPr>
      </a:lvl5pPr>
      <a:lvl6pPr marL="457189" algn="l" rtl="0" fontAlgn="base">
        <a:spcBef>
          <a:spcPct val="0"/>
        </a:spcBef>
        <a:spcAft>
          <a:spcPct val="0"/>
        </a:spcAft>
        <a:defRPr sz="2800" b="1">
          <a:solidFill>
            <a:schemeClr val="tx1"/>
          </a:solidFill>
          <a:latin typeface="Arial" charset="0"/>
          <a:cs typeface="Arial" charset="0"/>
        </a:defRPr>
      </a:lvl6pPr>
      <a:lvl7pPr marL="914378" algn="l" rtl="0" fontAlgn="base">
        <a:spcBef>
          <a:spcPct val="0"/>
        </a:spcBef>
        <a:spcAft>
          <a:spcPct val="0"/>
        </a:spcAft>
        <a:defRPr sz="2800" b="1">
          <a:solidFill>
            <a:schemeClr val="tx1"/>
          </a:solidFill>
          <a:latin typeface="Arial" charset="0"/>
          <a:cs typeface="Arial" charset="0"/>
        </a:defRPr>
      </a:lvl7pPr>
      <a:lvl8pPr marL="1371566" algn="l" rtl="0" fontAlgn="base">
        <a:spcBef>
          <a:spcPct val="0"/>
        </a:spcBef>
        <a:spcAft>
          <a:spcPct val="0"/>
        </a:spcAft>
        <a:defRPr sz="2800" b="1">
          <a:solidFill>
            <a:schemeClr val="tx1"/>
          </a:solidFill>
          <a:latin typeface="Arial" charset="0"/>
          <a:cs typeface="Arial" charset="0"/>
        </a:defRPr>
      </a:lvl8pPr>
      <a:lvl9pPr marL="1828754" algn="l" rtl="0" fontAlgn="base">
        <a:spcBef>
          <a:spcPct val="0"/>
        </a:spcBef>
        <a:spcAft>
          <a:spcPct val="0"/>
        </a:spcAft>
        <a:defRPr sz="2800" b="1">
          <a:solidFill>
            <a:schemeClr val="tx1"/>
          </a:solidFill>
          <a:latin typeface="Arial" charset="0"/>
          <a:cs typeface="Arial" charset="0"/>
        </a:defRPr>
      </a:lvl9pPr>
    </p:titleStyle>
    <p:bodyStyle>
      <a:lvl1pPr marL="240030" indent="-240030" algn="l" rtl="0" eaLnBrk="0" fontAlgn="base" hangingPunct="0">
        <a:spcBef>
          <a:spcPts val="675"/>
        </a:spcBef>
        <a:spcAft>
          <a:spcPct val="0"/>
        </a:spcAft>
        <a:buClr>
          <a:schemeClr val="tx2"/>
        </a:buClr>
        <a:buSzPct val="100000"/>
        <a:buFont typeface="Courier New" panose="02070309020205020404" pitchFamily="49" charset="0"/>
        <a:buChar char="o"/>
        <a:defRPr sz="1800" b="0" kern="1200">
          <a:solidFill>
            <a:schemeClr val="tx1"/>
          </a:solidFill>
          <a:latin typeface="Arial" pitchFamily="34" charset="0"/>
          <a:ea typeface="+mn-ea"/>
          <a:cs typeface="Arial" pitchFamily="34" charset="0"/>
        </a:defRPr>
      </a:lvl1pPr>
      <a:lvl2pPr marL="480060" indent="-240030" algn="l" rtl="0" eaLnBrk="0" fontAlgn="base" hangingPunct="0">
        <a:spcBef>
          <a:spcPts val="450"/>
        </a:spcBef>
        <a:spcAft>
          <a:spcPct val="0"/>
        </a:spcAft>
        <a:buClr>
          <a:schemeClr val="tx2"/>
        </a:buClr>
        <a:buSzPct val="100000"/>
        <a:buFont typeface="Courier New" panose="02070309020205020404" pitchFamily="49" charset="0"/>
        <a:buChar char="o"/>
        <a:defRPr sz="1350" b="0" kern="1200">
          <a:solidFill>
            <a:schemeClr val="tx1"/>
          </a:solidFill>
          <a:latin typeface="Arial" pitchFamily="34" charset="0"/>
          <a:ea typeface="+mn-ea"/>
          <a:cs typeface="Arial" pitchFamily="34" charset="0"/>
        </a:defRPr>
      </a:lvl2pPr>
      <a:lvl3pPr marL="720090" indent="-240030" algn="l" rtl="0" eaLnBrk="0" fontAlgn="base" hangingPunct="0">
        <a:spcBef>
          <a:spcPts val="450"/>
        </a:spcBef>
        <a:spcAft>
          <a:spcPct val="0"/>
        </a:spcAft>
        <a:buClr>
          <a:schemeClr val="tx2"/>
        </a:buClr>
        <a:buFont typeface="Courier New" panose="02070309020205020404" pitchFamily="49" charset="0"/>
        <a:buChar char="o"/>
        <a:defRPr sz="1200" b="0" kern="1200">
          <a:solidFill>
            <a:schemeClr val="tx1"/>
          </a:solidFill>
          <a:latin typeface="Arial" pitchFamily="34" charset="0"/>
          <a:ea typeface="+mn-ea"/>
          <a:cs typeface="Arial" pitchFamily="34" charset="0"/>
        </a:defRPr>
      </a:lvl3pPr>
      <a:lvl4pPr marL="917552" indent="-228594" algn="l" rtl="0" eaLnBrk="0" fontAlgn="base" hangingPunct="0">
        <a:spcBef>
          <a:spcPct val="20000"/>
        </a:spcBef>
        <a:spcAft>
          <a:spcPct val="0"/>
        </a:spcAft>
        <a:buClrTx/>
        <a:buFont typeface="Courier New" panose="02070309020205020404" pitchFamily="49" charset="0"/>
        <a:buChar char="o"/>
        <a:defRPr sz="1200" b="0" kern="1200">
          <a:solidFill>
            <a:schemeClr val="tx1"/>
          </a:solidFill>
          <a:latin typeface="Arial" pitchFamily="34" charset="0"/>
          <a:ea typeface="+mn-ea"/>
          <a:cs typeface="Arial" pitchFamily="34" charset="0"/>
        </a:defRPr>
      </a:lvl4pPr>
      <a:lvl5pPr marL="1150910" indent="-228594" algn="l" rtl="0" eaLnBrk="0" fontAlgn="base" hangingPunct="0">
        <a:spcBef>
          <a:spcPct val="20000"/>
        </a:spcBef>
        <a:spcAft>
          <a:spcPct val="0"/>
        </a:spcAft>
        <a:buClrTx/>
        <a:buFont typeface="Courier New" panose="02070309020205020404" pitchFamily="49" charset="0"/>
        <a:buChar char="o"/>
        <a:defRPr sz="1200" b="0" kern="1200">
          <a:solidFill>
            <a:schemeClr val="tx1"/>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86624-CEFE-9C4F-B911-09F8633B20BF}"/>
              </a:ext>
            </a:extLst>
          </p:cNvPr>
          <p:cNvSpPr>
            <a:spLocks noGrp="1"/>
          </p:cNvSpPr>
          <p:nvPr>
            <p:ph type="title"/>
          </p:nvPr>
        </p:nvSpPr>
        <p:spPr>
          <a:xfrm>
            <a:off x="629016" y="273845"/>
            <a:ext cx="7885968"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AC7F2-989D-B741-A3D6-095D2E01B6B6}"/>
              </a:ext>
            </a:extLst>
          </p:cNvPr>
          <p:cNvSpPr>
            <a:spLocks noGrp="1"/>
          </p:cNvSpPr>
          <p:nvPr>
            <p:ph type="body" idx="1"/>
          </p:nvPr>
        </p:nvSpPr>
        <p:spPr>
          <a:xfrm>
            <a:off x="629016" y="1369219"/>
            <a:ext cx="7885968"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A5F06-BFCE-D646-B16A-408006E525E0}"/>
              </a:ext>
            </a:extLst>
          </p:cNvPr>
          <p:cNvSpPr>
            <a:spLocks noGrp="1"/>
          </p:cNvSpPr>
          <p:nvPr>
            <p:ph type="dt" sz="half" idx="2"/>
          </p:nvPr>
        </p:nvSpPr>
        <p:spPr>
          <a:xfrm>
            <a:off x="629016" y="4767264"/>
            <a:ext cx="2056535"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3122645-4462-8442-95DF-DD2539F6D548}" type="datetimeFigureOut">
              <a:rPr lang="en-US" smtClean="0"/>
              <a:t>2/16/2022</a:t>
            </a:fld>
            <a:endParaRPr lang="en-US" dirty="0"/>
          </a:p>
        </p:txBody>
      </p:sp>
      <p:sp>
        <p:nvSpPr>
          <p:cNvPr id="5" name="Footer Placeholder 4">
            <a:extLst>
              <a:ext uri="{FF2B5EF4-FFF2-40B4-BE49-F238E27FC236}">
                <a16:creationId xmlns:a16="http://schemas.microsoft.com/office/drawing/2014/main" id="{3D9F4E2B-0C8B-C24B-A07D-9E209B1B09F6}"/>
              </a:ext>
            </a:extLst>
          </p:cNvPr>
          <p:cNvSpPr>
            <a:spLocks noGrp="1"/>
          </p:cNvSpPr>
          <p:nvPr>
            <p:ph type="ftr" sz="quarter" idx="3"/>
          </p:nvPr>
        </p:nvSpPr>
        <p:spPr>
          <a:xfrm>
            <a:off x="3029301" y="4767264"/>
            <a:ext cx="3085399"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0A4326-D541-E14A-9F1D-0528A1D236DD}"/>
              </a:ext>
            </a:extLst>
          </p:cNvPr>
          <p:cNvSpPr>
            <a:spLocks noGrp="1"/>
          </p:cNvSpPr>
          <p:nvPr>
            <p:ph type="sldNum" sz="quarter" idx="4"/>
          </p:nvPr>
        </p:nvSpPr>
        <p:spPr>
          <a:xfrm>
            <a:off x="6458449" y="4767264"/>
            <a:ext cx="2056535"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AC3CF7-D003-8347-A553-2571B9D62C65}" type="slidenum">
              <a:rPr lang="en-US" smtClean="0"/>
              <a:t>‹#›</a:t>
            </a:fld>
            <a:endParaRPr lang="en-US" dirty="0"/>
          </a:p>
        </p:txBody>
      </p:sp>
      <p:pic>
        <p:nvPicPr>
          <p:cNvPr id="9" name="Picture 8">
            <a:extLst>
              <a:ext uri="{FF2B5EF4-FFF2-40B4-BE49-F238E27FC236}">
                <a16:creationId xmlns:a16="http://schemas.microsoft.com/office/drawing/2014/main" id="{1D6991A7-B5BF-5E49-A711-D3C654275016}"/>
              </a:ext>
            </a:extLst>
          </p:cNvPr>
          <p:cNvPicPr>
            <a:picLocks noChangeAspect="1"/>
          </p:cNvPicPr>
          <p:nvPr userDrawn="1"/>
        </p:nvPicPr>
        <p:blipFill>
          <a:blip r:embed="rId14"/>
          <a:stretch>
            <a:fillRect/>
          </a:stretch>
        </p:blipFill>
        <p:spPr>
          <a:xfrm>
            <a:off x="0" y="1006"/>
            <a:ext cx="9145790" cy="5142494"/>
          </a:xfrm>
          <a:prstGeom prst="rect">
            <a:avLst/>
          </a:prstGeom>
        </p:spPr>
      </p:pic>
      <p:pic>
        <p:nvPicPr>
          <p:cNvPr id="13" name="Picture 12">
            <a:extLst>
              <a:ext uri="{FF2B5EF4-FFF2-40B4-BE49-F238E27FC236}">
                <a16:creationId xmlns:a16="http://schemas.microsoft.com/office/drawing/2014/main" id="{FB0A2D1F-3CA5-3D4D-ADF7-71B6E53DCB1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45255" y="-827978"/>
            <a:ext cx="9701975" cy="6719278"/>
          </a:xfrm>
          <a:prstGeom prst="rect">
            <a:avLst/>
          </a:prstGeom>
        </p:spPr>
      </p:pic>
    </p:spTree>
    <p:extLst>
      <p:ext uri="{BB962C8B-B14F-4D97-AF65-F5344CB8AC3E}">
        <p14:creationId xmlns:p14="http://schemas.microsoft.com/office/powerpoint/2010/main" val="860982411"/>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0516A-52C1-9B45-8C9B-2F89CD845552}"/>
              </a:ext>
            </a:extLst>
          </p:cNvPr>
          <p:cNvPicPr>
            <a:picLocks noChangeAspect="1"/>
          </p:cNvPicPr>
          <p:nvPr/>
        </p:nvPicPr>
        <p:blipFill>
          <a:blip r:embed="rId5"/>
          <a:stretch>
            <a:fillRect/>
          </a:stretch>
        </p:blipFill>
        <p:spPr>
          <a:xfrm>
            <a:off x="1" y="0"/>
            <a:ext cx="9145790" cy="5142494"/>
          </a:xfrm>
          <a:prstGeom prst="rect">
            <a:avLst/>
          </a:prstGeom>
        </p:spPr>
      </p:pic>
      <p:pic>
        <p:nvPicPr>
          <p:cNvPr id="17" name="Picture 16">
            <a:extLst>
              <a:ext uri="{FF2B5EF4-FFF2-40B4-BE49-F238E27FC236}">
                <a16:creationId xmlns:a16="http://schemas.microsoft.com/office/drawing/2014/main" id="{F3A7C568-E136-7C41-9F5D-8D3D1D8780A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91" y="-22998"/>
            <a:ext cx="9145791" cy="810948"/>
          </a:xfrm>
          <a:prstGeom prst="rect">
            <a:avLst/>
          </a:prstGeom>
        </p:spPr>
      </p:pic>
      <p:sp>
        <p:nvSpPr>
          <p:cNvPr id="2" name="Title Placeholder 1"/>
          <p:cNvSpPr>
            <a:spLocks noGrp="1"/>
          </p:cNvSpPr>
          <p:nvPr>
            <p:ph type="title"/>
          </p:nvPr>
        </p:nvSpPr>
        <p:spPr>
          <a:xfrm>
            <a:off x="628650" y="948393"/>
            <a:ext cx="6380479" cy="6994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08242"/>
            <a:ext cx="7886700" cy="2824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98">
                <a:solidFill>
                  <a:schemeClr val="tx1">
                    <a:tint val="75000"/>
                  </a:schemeClr>
                </a:solidFill>
              </a:defRPr>
            </a:lvl1pPr>
          </a:lstStyle>
          <a:p>
            <a:pPr defTabSz="684086"/>
            <a:fld id="{944E386D-D596-43F8-8F7F-EC29E2E0A8BB}" type="datetimeFigureOut">
              <a:rPr lang="en-US" smtClean="0">
                <a:solidFill>
                  <a:prstClr val="black">
                    <a:tint val="75000"/>
                  </a:prstClr>
                </a:solidFill>
              </a:rPr>
              <a:pPr defTabSz="684086"/>
              <a:t>2/16/2022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98">
                <a:solidFill>
                  <a:schemeClr val="tx1">
                    <a:tint val="75000"/>
                  </a:schemeClr>
                </a:solidFill>
              </a:defRPr>
            </a:lvl1pPr>
          </a:lstStyle>
          <a:p>
            <a:pPr defTabSz="684086"/>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898">
                <a:solidFill>
                  <a:schemeClr val="tx1">
                    <a:tint val="75000"/>
                  </a:schemeClr>
                </a:solidFill>
              </a:defRPr>
            </a:lvl1pPr>
          </a:lstStyle>
          <a:p>
            <a:pPr defTabSz="684086"/>
            <a:fld id="{07DEDE4D-DC37-4180-B29E-77B367E2BC86}" type="slidenum">
              <a:rPr lang="en-US" smtClean="0">
                <a:solidFill>
                  <a:prstClr val="black">
                    <a:tint val="75000"/>
                  </a:prstClr>
                </a:solidFill>
              </a:rPr>
              <a:pPr defTabSz="684086"/>
              <a:t>‹#›</a:t>
            </a:fld>
            <a:endParaRPr lang="en-US" dirty="0">
              <a:solidFill>
                <a:prstClr val="black">
                  <a:tint val="75000"/>
                </a:prstClr>
              </a:solidFill>
            </a:endParaRPr>
          </a:p>
        </p:txBody>
      </p:sp>
      <p:sp>
        <p:nvSpPr>
          <p:cNvPr id="11" name="TextBox 10">
            <a:extLst>
              <a:ext uri="{FF2B5EF4-FFF2-40B4-BE49-F238E27FC236}">
                <a16:creationId xmlns:a16="http://schemas.microsoft.com/office/drawing/2014/main" id="{A9F7E23C-DE45-9545-8A79-DE5BDF870D3C}"/>
              </a:ext>
            </a:extLst>
          </p:cNvPr>
          <p:cNvSpPr txBox="1"/>
          <p:nvPr/>
        </p:nvSpPr>
        <p:spPr>
          <a:xfrm>
            <a:off x="8193728" y="435531"/>
            <a:ext cx="1430172" cy="253916"/>
          </a:xfrm>
          <a:prstGeom prst="rect">
            <a:avLst/>
          </a:prstGeom>
          <a:noFill/>
        </p:spPr>
        <p:txBody>
          <a:bodyPr wrap="square" rtlCol="0">
            <a:spAutoFit/>
          </a:bodyPr>
          <a:lstStyle/>
          <a:p>
            <a:pPr algn="l"/>
            <a:r>
              <a:rPr lang="en-US" sz="1050" b="0" dirty="0">
                <a:solidFill>
                  <a:schemeClr val="bg1"/>
                </a:solidFill>
                <a:latin typeface="Arial" panose="020B0604020202020204" pitchFamily="34" charset="0"/>
                <a:cs typeface="Arial" panose="020B0604020202020204" pitchFamily="34" charset="0"/>
              </a:rPr>
              <a:t>ashrae.org</a:t>
            </a:r>
          </a:p>
        </p:txBody>
      </p:sp>
      <p:pic>
        <p:nvPicPr>
          <p:cNvPr id="13" name="Picture 12">
            <a:extLst>
              <a:ext uri="{FF2B5EF4-FFF2-40B4-BE49-F238E27FC236}">
                <a16:creationId xmlns:a16="http://schemas.microsoft.com/office/drawing/2014/main" id="{8CE67870-F893-D542-A912-C96AE67E659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8650" y="98415"/>
            <a:ext cx="2715677" cy="567948"/>
          </a:xfrm>
          <a:prstGeom prst="rect">
            <a:avLst/>
          </a:prstGeom>
        </p:spPr>
      </p:pic>
      <p:pic>
        <p:nvPicPr>
          <p:cNvPr id="22" name="Picture 21">
            <a:extLst>
              <a:ext uri="{FF2B5EF4-FFF2-40B4-BE49-F238E27FC236}">
                <a16:creationId xmlns:a16="http://schemas.microsoft.com/office/drawing/2014/main" id="{B8D7E154-DD96-7746-9835-D12E99068950}"/>
              </a:ext>
            </a:extLst>
          </p:cNvPr>
          <p:cNvPicPr>
            <a:picLocks noChangeAspect="1"/>
          </p:cNvPicPr>
          <p:nvPr/>
        </p:nvPicPr>
        <p:blipFill>
          <a:blip r:embed="rId8"/>
          <a:stretch>
            <a:fillRect/>
          </a:stretch>
        </p:blipFill>
        <p:spPr>
          <a:xfrm>
            <a:off x="1" y="737321"/>
            <a:ext cx="9152384" cy="91605"/>
          </a:xfrm>
          <a:prstGeom prst="rect">
            <a:avLst/>
          </a:prstGeom>
        </p:spPr>
      </p:pic>
    </p:spTree>
    <p:extLst>
      <p:ext uri="{BB962C8B-B14F-4D97-AF65-F5344CB8AC3E}">
        <p14:creationId xmlns:p14="http://schemas.microsoft.com/office/powerpoint/2010/main" val="425144065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Lst>
  <p:transition spd="slow">
    <p:wipe/>
  </p:transition>
  <p:txStyles>
    <p:titleStyle>
      <a:lvl1pPr algn="l" defTabSz="684086"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22" indent="-171022" algn="l" defTabSz="684086" rtl="0" eaLnBrk="1" latinLnBrk="0" hangingPunct="1">
        <a:lnSpc>
          <a:spcPct val="90000"/>
        </a:lnSpc>
        <a:spcBef>
          <a:spcPts val="749"/>
        </a:spcBef>
        <a:buFont typeface="Arial" panose="020B0604020202020204" pitchFamily="34" charset="0"/>
        <a:buChar char="•"/>
        <a:defRPr sz="2095" kern="1200">
          <a:solidFill>
            <a:schemeClr val="tx1"/>
          </a:solidFill>
          <a:latin typeface="+mn-lt"/>
          <a:ea typeface="+mn-ea"/>
          <a:cs typeface="+mn-cs"/>
        </a:defRPr>
      </a:lvl1pPr>
      <a:lvl2pPr marL="513065" indent="-171022" algn="l" defTabSz="684086"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107" indent="-171022" algn="l" defTabSz="684086"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50"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4pPr>
      <a:lvl5pPr marL="1539193"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7"/>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t>2/16/2022</a:t>
            </a:fld>
            <a:endParaRPr lang="en-US" dirty="0"/>
          </a:p>
        </p:txBody>
      </p:sp>
      <p:sp>
        <p:nvSpPr>
          <p:cNvPr id="5" name="Footer Placeholder 4"/>
          <p:cNvSpPr>
            <a:spLocks noGrp="1"/>
          </p:cNvSpPr>
          <p:nvPr>
            <p:ph type="ftr" sz="quarter" idx="3"/>
          </p:nvPr>
        </p:nvSpPr>
        <p:spPr>
          <a:xfrm>
            <a:off x="3124200" y="4767267"/>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7"/>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dirty="0"/>
          </a:p>
        </p:txBody>
      </p:sp>
      <p:sp>
        <p:nvSpPr>
          <p:cNvPr id="7" name="Rectangle 6"/>
          <p:cNvSpPr/>
          <p:nvPr userDrawn="1"/>
        </p:nvSpPr>
        <p:spPr>
          <a:xfrm>
            <a:off x="0" y="37528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0" y="3714750"/>
            <a:ext cx="9144000" cy="762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Date Placeholder 1"/>
          <p:cNvSpPr txBox="1">
            <a:spLocks/>
          </p:cNvSpPr>
          <p:nvPr userDrawn="1"/>
        </p:nvSpPr>
        <p:spPr>
          <a:xfrm>
            <a:off x="457201" y="3943352"/>
            <a:ext cx="5435600" cy="381001"/>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A Division of New York Department of State</a:t>
            </a:r>
          </a:p>
          <a:p>
            <a:endParaRPr lang="en-US" sz="1400" dirty="0">
              <a:solidFill>
                <a:schemeClr val="bg1"/>
              </a:solidFill>
            </a:endParaRPr>
          </a:p>
          <a:p>
            <a:endParaRPr lang="en-US" sz="1400" b="0" dirty="0">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361952"/>
            <a:ext cx="3048000" cy="809505"/>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380" y="222369"/>
            <a:ext cx="4872421" cy="1091494"/>
          </a:xfrm>
          <a:prstGeom prst="rect">
            <a:avLst/>
          </a:prstGeom>
        </p:spPr>
      </p:pic>
    </p:spTree>
    <p:extLst>
      <p:ext uri="{BB962C8B-B14F-4D97-AF65-F5344CB8AC3E}">
        <p14:creationId xmlns:p14="http://schemas.microsoft.com/office/powerpoint/2010/main" val="237794587"/>
      </p:ext>
    </p:extLst>
  </p:cSld>
  <p:clrMap bg1="lt1" tx1="dk1" bg2="lt2" tx2="dk2" accent1="accent1" accent2="accent2" accent3="accent3" accent4="accent4" accent5="accent5" accent6="accent6" hlink="hlink" folHlink="folHlink"/>
  <p:sldLayoutIdLst>
    <p:sldLayoutId id="2147484295" r:id="rId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3" indent="-228588"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1"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4"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8"/>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Date Placeholder 1"/>
          <p:cNvSpPr txBox="1">
            <a:spLocks/>
          </p:cNvSpPr>
          <p:nvPr userDrawn="1"/>
        </p:nvSpPr>
        <p:spPr>
          <a:xfrm>
            <a:off x="152400" y="88107"/>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900" smtClean="0"/>
              <a:pPr/>
              <a:t>February 16, 2022</a:t>
            </a:fld>
            <a:endParaRPr lang="en-US" sz="900" dirty="0"/>
          </a:p>
        </p:txBody>
      </p:sp>
      <p:sp>
        <p:nvSpPr>
          <p:cNvPr id="24" name="Slide Number Placeholder 3"/>
          <p:cNvSpPr txBox="1">
            <a:spLocks/>
          </p:cNvSpPr>
          <p:nvPr userDrawn="1"/>
        </p:nvSpPr>
        <p:spPr>
          <a:xfrm>
            <a:off x="8305800" y="88107"/>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900" smtClean="0"/>
              <a:pPr/>
              <a:t>‹#›</a:t>
            </a:fld>
            <a:endParaRPr lang="en-US" sz="900" dirty="0"/>
          </a:p>
        </p:txBody>
      </p:sp>
      <p:sp>
        <p:nvSpPr>
          <p:cNvPr id="25" name="Rectangle 24"/>
          <p:cNvSpPr/>
          <p:nvPr userDrawn="1"/>
        </p:nvSpPr>
        <p:spPr>
          <a:xfrm>
            <a:off x="0" y="-19048"/>
            <a:ext cx="9144000" cy="81394"/>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200" y="4512477"/>
            <a:ext cx="1447800" cy="384514"/>
          </a:xfrm>
          <a:prstGeom prst="rect">
            <a:avLst/>
          </a:prstGeom>
        </p:spPr>
      </p:pic>
      <p:sp>
        <p:nvSpPr>
          <p:cNvPr id="11" name="Date Placeholder 1"/>
          <p:cNvSpPr txBox="1">
            <a:spLocks/>
          </p:cNvSpPr>
          <p:nvPr userDrawn="1"/>
        </p:nvSpPr>
        <p:spPr>
          <a:xfrm>
            <a:off x="228600" y="4705350"/>
            <a:ext cx="2590800" cy="228600"/>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solidFill>
                  <a:srgbClr val="458993"/>
                </a:solidFill>
              </a:rPr>
              <a:t>A Division of New York Department of State</a:t>
            </a: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31302" y="4482952"/>
            <a:ext cx="2407901" cy="539405"/>
          </a:xfrm>
          <a:prstGeom prst="rect">
            <a:avLst/>
          </a:prstGeom>
        </p:spPr>
      </p:pic>
    </p:spTree>
    <p:extLst>
      <p:ext uri="{BB962C8B-B14F-4D97-AF65-F5344CB8AC3E}">
        <p14:creationId xmlns:p14="http://schemas.microsoft.com/office/powerpoint/2010/main" val="2522162752"/>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Lst>
  <p:hf hdr="0" ftr="0"/>
  <p:txStyles>
    <p:titleStyle>
      <a:lvl1pPr algn="ctr" defTabSz="685784"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685784"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98" indent="-214307" algn="l" defTabSz="685784"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29" indent="-171446" algn="l" defTabSz="685784"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20" indent="-171446" algn="l" defTabSz="685784"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11" indent="-171446" algn="l" defTabSz="685784"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8"/>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Date Placeholder 1"/>
          <p:cNvSpPr txBox="1">
            <a:spLocks/>
          </p:cNvSpPr>
          <p:nvPr userDrawn="1"/>
        </p:nvSpPr>
        <p:spPr>
          <a:xfrm>
            <a:off x="152400" y="88107"/>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900" smtClean="0"/>
              <a:pPr/>
              <a:t>February 16, 2022</a:t>
            </a:fld>
            <a:endParaRPr lang="en-US" sz="900" dirty="0"/>
          </a:p>
        </p:txBody>
      </p:sp>
      <p:sp>
        <p:nvSpPr>
          <p:cNvPr id="24" name="Slide Number Placeholder 3"/>
          <p:cNvSpPr txBox="1">
            <a:spLocks/>
          </p:cNvSpPr>
          <p:nvPr userDrawn="1"/>
        </p:nvSpPr>
        <p:spPr>
          <a:xfrm>
            <a:off x="8305800" y="88107"/>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900" smtClean="0"/>
              <a:pPr/>
              <a:t>‹#›</a:t>
            </a:fld>
            <a:endParaRPr lang="en-US" sz="900" dirty="0"/>
          </a:p>
        </p:txBody>
      </p:sp>
      <p:sp>
        <p:nvSpPr>
          <p:cNvPr id="25" name="Rectangle 24"/>
          <p:cNvSpPr/>
          <p:nvPr userDrawn="1"/>
        </p:nvSpPr>
        <p:spPr>
          <a:xfrm>
            <a:off x="0" y="-19048"/>
            <a:ext cx="9144000" cy="81394"/>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5200" y="4512477"/>
            <a:ext cx="1447800" cy="384514"/>
          </a:xfrm>
          <a:prstGeom prst="rect">
            <a:avLst/>
          </a:prstGeom>
        </p:spPr>
      </p:pic>
      <p:sp>
        <p:nvSpPr>
          <p:cNvPr id="11" name="Date Placeholder 1"/>
          <p:cNvSpPr txBox="1">
            <a:spLocks/>
          </p:cNvSpPr>
          <p:nvPr userDrawn="1"/>
        </p:nvSpPr>
        <p:spPr>
          <a:xfrm>
            <a:off x="228600" y="4705350"/>
            <a:ext cx="2590800" cy="228600"/>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solidFill>
                  <a:srgbClr val="458993"/>
                </a:solidFill>
              </a:rPr>
              <a:t>A Division of New York Department of State</a:t>
            </a: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31302" y="4482952"/>
            <a:ext cx="2407901" cy="539405"/>
          </a:xfrm>
          <a:prstGeom prst="rect">
            <a:avLst/>
          </a:prstGeom>
        </p:spPr>
      </p:pic>
    </p:spTree>
    <p:extLst>
      <p:ext uri="{BB962C8B-B14F-4D97-AF65-F5344CB8AC3E}">
        <p14:creationId xmlns:p14="http://schemas.microsoft.com/office/powerpoint/2010/main" val="132556542"/>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Lst>
  <p:hf hdr="0" ftr="0"/>
  <p:txStyles>
    <p:titleStyle>
      <a:lvl1pPr algn="ctr" defTabSz="685784"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685784"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98" indent="-214307" algn="l" defTabSz="685784"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29" indent="-171446" algn="l" defTabSz="685784"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20" indent="-171446" algn="l" defTabSz="685784"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11" indent="-171446" algn="l" defTabSz="685784"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522" y="214213"/>
            <a:ext cx="8398567" cy="6699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7620" y="1043609"/>
            <a:ext cx="8414469" cy="33455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Content Placeholder 4">
            <a:extLst>
              <a:ext uri="{FF2B5EF4-FFF2-40B4-BE49-F238E27FC236}">
                <a16:creationId xmlns:a16="http://schemas.microsoft.com/office/drawing/2014/main" id="{3F600838-1BE8-9544-A1E7-79FE626B338C}"/>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4556098"/>
            <a:ext cx="9144000" cy="599328"/>
          </a:xfrm>
          <a:prstGeom prst="rect">
            <a:avLst/>
          </a:prstGeom>
        </p:spPr>
      </p:pic>
      <p:sp>
        <p:nvSpPr>
          <p:cNvPr id="5" name="Rectangle 4"/>
          <p:cNvSpPr/>
          <p:nvPr userDrawn="1"/>
        </p:nvSpPr>
        <p:spPr>
          <a:xfrm>
            <a:off x="0" y="4556098"/>
            <a:ext cx="9144000" cy="595796"/>
          </a:xfrm>
          <a:prstGeom prst="rect">
            <a:avLst/>
          </a:prstGeom>
          <a:solidFill>
            <a:schemeClr val="tx1">
              <a:lumMod val="95000"/>
              <a:lumOff val="5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3662" tIns="31831" rIns="63662" bIns="31831" spcCol="0" rtlCol="0" anchor="ctr"/>
          <a:lstStyle/>
          <a:p>
            <a:pPr algn="ctr"/>
            <a:endParaRPr lang="en-US" sz="1800" dirty="0"/>
          </a:p>
        </p:txBody>
      </p:sp>
      <p:pic>
        <p:nvPicPr>
          <p:cNvPr id="6" name="Picture 5"/>
          <p:cNvPicPr>
            <a:picLocks noChangeAspect="1"/>
          </p:cNvPicPr>
          <p:nvPr userDrawn="1"/>
        </p:nvPicPr>
        <p: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7768425" y="4690350"/>
            <a:ext cx="1049566" cy="384841"/>
          </a:xfrm>
          <a:prstGeom prst="rect">
            <a:avLst/>
          </a:prstGeom>
        </p:spPr>
      </p:pic>
      <p:grpSp>
        <p:nvGrpSpPr>
          <p:cNvPr id="7" name="Group 6"/>
          <p:cNvGrpSpPr/>
          <p:nvPr userDrawn="1"/>
        </p:nvGrpSpPr>
        <p:grpSpPr>
          <a:xfrm>
            <a:off x="403522" y="4664933"/>
            <a:ext cx="2895600" cy="415498"/>
            <a:chOff x="236551" y="6211955"/>
            <a:chExt cx="2895600" cy="553997"/>
          </a:xfrm>
        </p:grpSpPr>
        <p:sp>
          <p:nvSpPr>
            <p:cNvPr id="8" name="Footer Placeholder 3"/>
            <p:cNvSpPr txBox="1">
              <a:spLocks/>
            </p:cNvSpPr>
            <p:nvPr userDrawn="1"/>
          </p:nvSpPr>
          <p:spPr>
            <a:xfrm>
              <a:off x="236551" y="6283514"/>
              <a:ext cx="2895600" cy="365125"/>
            </a:xfrm>
            <a:prstGeom prst="rect">
              <a:avLst/>
            </a:prstGeom>
          </p:spPr>
          <p:txBody>
            <a:bodyPr vert="horz" lIns="91422" tIns="45712" rIns="91422" bIns="45712" rtlCol="0" anchor="ctr"/>
            <a:lstStyle>
              <a:defPPr>
                <a:defRPr lang="en-US"/>
              </a:defPPr>
              <a:lvl1pPr marL="0" algn="r" defTabSz="914400" rtl="0" eaLnBrk="1" latinLnBrk="0" hangingPunct="1">
                <a:defRPr sz="16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75" dirty="0">
                  <a:solidFill>
                    <a:schemeClr val="bg1"/>
                  </a:solidFill>
                </a:rPr>
                <a:t>build</a:t>
              </a:r>
              <a:r>
                <a:rPr lang="en-US" sz="1125" dirty="0">
                  <a:solidFill>
                    <a:schemeClr val="bg1"/>
                  </a:solidFill>
                </a:rPr>
                <a:t> </a:t>
              </a:r>
              <a:r>
                <a:rPr lang="en-US" sz="1575" dirty="0">
                  <a:solidFill>
                    <a:schemeClr val="bg1"/>
                  </a:solidFill>
                </a:rPr>
                <a:t>safe</a:t>
              </a:r>
              <a:r>
                <a:rPr lang="en-US" sz="1575" baseline="0" dirty="0">
                  <a:solidFill>
                    <a:srgbClr val="F4740A"/>
                  </a:solidFill>
                </a:rPr>
                <a:t> </a:t>
              </a:r>
              <a:r>
                <a:rPr lang="en-US" sz="675" baseline="0" dirty="0">
                  <a:solidFill>
                    <a:srgbClr val="F4740A"/>
                  </a:solidFill>
                </a:rPr>
                <a:t> </a:t>
              </a:r>
              <a:r>
                <a:rPr lang="en-US" sz="1575" dirty="0">
                  <a:solidFill>
                    <a:schemeClr val="bg1"/>
                  </a:solidFill>
                </a:rPr>
                <a:t>live</a:t>
              </a:r>
              <a:r>
                <a:rPr lang="en-US" sz="1125" dirty="0">
                  <a:solidFill>
                    <a:schemeClr val="bg1"/>
                  </a:solidFill>
                </a:rPr>
                <a:t> </a:t>
              </a:r>
              <a:r>
                <a:rPr lang="en-US" sz="1575" dirty="0">
                  <a:solidFill>
                    <a:schemeClr val="bg1"/>
                  </a:solidFill>
                </a:rPr>
                <a:t>safe </a:t>
              </a:r>
            </a:p>
          </p:txBody>
        </p:sp>
        <p:sp>
          <p:nvSpPr>
            <p:cNvPr id="9" name="Rectangle 8"/>
            <p:cNvSpPr/>
            <p:nvPr userDrawn="1"/>
          </p:nvSpPr>
          <p:spPr>
            <a:xfrm>
              <a:off x="1230343" y="6211955"/>
              <a:ext cx="343364" cy="553997"/>
            </a:xfrm>
            <a:prstGeom prst="rect">
              <a:avLst/>
            </a:prstGeom>
          </p:spPr>
          <p:txBody>
            <a:bodyPr wrap="none">
              <a:spAutoFit/>
            </a:bodyPr>
            <a:lstStyle/>
            <a:p>
              <a:r>
                <a:rPr lang="en-US" sz="2100" dirty="0">
                  <a:solidFill>
                    <a:srgbClr val="F4740A"/>
                  </a:solidFill>
                  <a:latin typeface="Tw Cen MT" panose="020B0602020104020603" pitchFamily="34" charset="0"/>
                </a:rPr>
                <a:t>|</a:t>
              </a:r>
              <a:endParaRPr lang="en-US" sz="2100" dirty="0">
                <a:latin typeface="Tw Cen MT" panose="020B0602020104020603" pitchFamily="34" charset="0"/>
              </a:endParaRPr>
            </a:p>
          </p:txBody>
        </p:sp>
      </p:grpSp>
    </p:spTree>
    <p:extLst>
      <p:ext uri="{BB962C8B-B14F-4D97-AF65-F5344CB8AC3E}">
        <p14:creationId xmlns:p14="http://schemas.microsoft.com/office/powerpoint/2010/main" val="1858482207"/>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Lst>
  <p:txStyles>
    <p:titleStyle>
      <a:lvl1pPr algn="ctr" defTabSz="685800" rtl="0" eaLnBrk="1" latinLnBrk="0" hangingPunct="1">
        <a:lnSpc>
          <a:spcPct val="90000"/>
        </a:lnSpc>
        <a:spcBef>
          <a:spcPct val="0"/>
        </a:spcBef>
        <a:buNone/>
        <a:defRPr sz="2700" b="1" kern="1200" cap="all" baseline="0">
          <a:solidFill>
            <a:srgbClr val="00247D"/>
          </a:solidFill>
          <a:latin typeface="Gill Sans MT" panose="020B0502020104020203" pitchFamily="34" charset="0"/>
          <a:ea typeface="+mj-ea"/>
          <a:cs typeface="Aharoni" panose="02010803020104030203" pitchFamily="2" charset="-79"/>
        </a:defRPr>
      </a:lvl1pPr>
    </p:titleStyle>
    <p:bodyStyle>
      <a:lvl1pPr marL="258366" indent="-258366" algn="l" defTabSz="685800" rtl="0" eaLnBrk="1" latinLnBrk="0" hangingPunct="1">
        <a:lnSpc>
          <a:spcPct val="90000"/>
        </a:lnSpc>
        <a:spcBef>
          <a:spcPts val="0"/>
        </a:spcBef>
        <a:spcAft>
          <a:spcPts val="450"/>
        </a:spcAft>
        <a:buClr>
          <a:srgbClr val="F4740A"/>
        </a:buClr>
        <a:buFont typeface="Wingdings 2" panose="05020102010507070707" pitchFamily="18" charset="2"/>
        <a:buChar char=""/>
        <a:defRPr sz="195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514350" indent="-255985" algn="l" defTabSz="685800" rtl="0" eaLnBrk="1" latinLnBrk="0" hangingPunct="1">
        <a:lnSpc>
          <a:spcPct val="90000"/>
        </a:lnSpc>
        <a:spcBef>
          <a:spcPts val="0"/>
        </a:spcBef>
        <a:spcAft>
          <a:spcPts val="450"/>
        </a:spcAft>
        <a:buClr>
          <a:srgbClr val="00247D"/>
        </a:buClr>
        <a:buFont typeface="Franklin Gothic Medium" panose="020B0603020102020204" pitchFamily="34" charset="0"/>
        <a:buChar char="−"/>
        <a:defRPr sz="195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773906" indent="-258366" algn="l" defTabSz="685800" rtl="0" eaLnBrk="1" latinLnBrk="0" hangingPunct="1">
        <a:lnSpc>
          <a:spcPct val="90000"/>
        </a:lnSpc>
        <a:spcBef>
          <a:spcPts val="0"/>
        </a:spcBef>
        <a:spcAft>
          <a:spcPts val="450"/>
        </a:spcAft>
        <a:buClr>
          <a:srgbClr val="00247D"/>
        </a:buClr>
        <a:buFont typeface="Symbol" panose="05050102010706020507" pitchFamily="18" charset="2"/>
        <a:buChar char="·"/>
        <a:defRPr sz="195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032272" indent="-258366" algn="l" defTabSz="685800" rtl="0" eaLnBrk="1" latinLnBrk="0" hangingPunct="1">
        <a:lnSpc>
          <a:spcPct val="90000"/>
        </a:lnSpc>
        <a:spcBef>
          <a:spcPts val="0"/>
        </a:spcBef>
        <a:spcAft>
          <a:spcPts val="450"/>
        </a:spcAft>
        <a:buClr>
          <a:srgbClr val="00247D"/>
        </a:buClr>
        <a:buFont typeface="Wingdings" panose="05000000000000000000" pitchFamily="2" charset="2"/>
        <a:buChar char="§"/>
        <a:defRPr sz="195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283494" indent="-251222" algn="l" defTabSz="685800" rtl="0" eaLnBrk="1" latinLnBrk="0" hangingPunct="1">
        <a:lnSpc>
          <a:spcPct val="90000"/>
        </a:lnSpc>
        <a:spcBef>
          <a:spcPts val="0"/>
        </a:spcBef>
        <a:buClr>
          <a:srgbClr val="00247D"/>
        </a:buClr>
        <a:buFont typeface="Arial Unicode MS" panose="020B0604020202020204" pitchFamily="34" charset="-128"/>
        <a:buChar char="⃘"/>
        <a:defRPr sz="195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hyperlink" Target="https://climate.ny.gov/Our-Climate-Act/Draft-Scoping-Plan" TargetMode="External"/><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openxmlformats.org/officeDocument/2006/relationships/hyperlink" Target="https://nyserda.seamlessdocs.com/f/DraftScopingComment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4.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4.xml"/><Relationship Id="rId1" Type="http://schemas.openxmlformats.org/officeDocument/2006/relationships/tags" Target="../tags/tag1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4.xml"/><Relationship Id="rId1" Type="http://schemas.openxmlformats.org/officeDocument/2006/relationships/tags" Target="../tags/tag1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4.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4.xml"/><Relationship Id="rId1" Type="http://schemas.openxmlformats.org/officeDocument/2006/relationships/tags" Target="../tags/tag18.xml"/><Relationship Id="rId6" Type="http://schemas.openxmlformats.org/officeDocument/2006/relationships/image" Target="../media/image46.png"/><Relationship Id="rId5" Type="http://schemas.openxmlformats.org/officeDocument/2006/relationships/hyperlink" Target="https://dos.ny.gov/building-standards-and-codes" TargetMode="Externa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6.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7.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hyperlink" Target="http://www.energystar.gov/"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1.xml"/><Relationship Id="rId5" Type="http://schemas.openxmlformats.org/officeDocument/2006/relationships/hyperlink" Target="http://www.energycodes.gov/" TargetMode="Externa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hyperlink" Target="mailto:EnergyCodePilot@buildings.nyc.gov" TargetMode="External"/><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6.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hyperlink" Target="https://legistar.council.nyc.gov/LegislationDetail.aspx?ID=4966519&amp;GUID=714F1B3D-876F-4C4F-A1BC-A2849D60D55A&amp;Options=ID|Text|&amp;Search=emissions" TargetMode="External"/><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hyperlink" Target="https://www1.nyc.gov/assets/buildings/bldgs_bulletins/bb_2016-012.pdf" TargetMode="External"/><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hyperlink" Target="http://www.dos.ny.gov/" TargetMode="External"/><Relationship Id="rId7" Type="http://schemas.openxmlformats.org/officeDocument/2006/relationships/hyperlink" Target="mailto:EnergyCodePilot@buildings.nyc.gov" TargetMode="External"/><Relationship Id="rId2" Type="http://schemas.openxmlformats.org/officeDocument/2006/relationships/notesSlide" Target="../notesSlides/notesSlide43.xml"/><Relationship Id="rId1" Type="http://schemas.openxmlformats.org/officeDocument/2006/relationships/slideLayout" Target="../slideLayouts/slideLayout55.xml"/><Relationship Id="rId6" Type="http://schemas.openxmlformats.org/officeDocument/2006/relationships/hyperlink" Target="mailto:GHGemissions@buildings.nyc.gov" TargetMode="External"/><Relationship Id="rId5" Type="http://schemas.openxmlformats.org/officeDocument/2006/relationships/hyperlink" Target="mailto:energycode@buildings.nyc.gov" TargetMode="External"/><Relationship Id="rId4" Type="http://schemas.openxmlformats.org/officeDocument/2006/relationships/hyperlink" Target="mailto:Codes@dos.ny.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9.xml"/><Relationship Id="rId1" Type="http://schemas.openxmlformats.org/officeDocument/2006/relationships/themeOverride" Target="../theme/themeOverride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330161" y="1771515"/>
            <a:ext cx="5826181" cy="923330"/>
          </a:xfrm>
          <a:prstGeom prst="rect">
            <a:avLst/>
          </a:prstGeom>
          <a:noFill/>
        </p:spPr>
        <p:txBody>
          <a:bodyPr wrap="square" rtlCol="0">
            <a:spAutoFit/>
          </a:bodyPr>
          <a:lstStyle/>
          <a:p>
            <a:pPr defTabSz="684566" eaLnBrk="1" fontAlgn="auto" hangingPunct="1">
              <a:spcBef>
                <a:spcPts val="0"/>
              </a:spcBef>
              <a:spcAft>
                <a:spcPts val="0"/>
              </a:spcAft>
            </a:pPr>
            <a:r>
              <a:rPr lang="en-US" sz="2700" dirty="0">
                <a:solidFill>
                  <a:prstClr val="white"/>
                </a:solidFill>
                <a:latin typeface="Cambria Math" panose="02040503050406030204" pitchFamily="18" charset="0"/>
                <a:ea typeface="Cambria Math" panose="02040503050406030204" pitchFamily="18" charset="0"/>
                <a:cs typeface="Lato Black" panose="020F0502020204030203" pitchFamily="34" charset="0"/>
              </a:rPr>
              <a:t>ASHRAE NY Chapter</a:t>
            </a:r>
          </a:p>
          <a:p>
            <a:pPr defTabSz="684566" eaLnBrk="1" fontAlgn="auto" hangingPunct="1">
              <a:spcBef>
                <a:spcPts val="0"/>
              </a:spcBef>
              <a:spcAft>
                <a:spcPts val="0"/>
              </a:spcAft>
            </a:pPr>
            <a:r>
              <a:rPr lang="en-US" sz="2700" dirty="0">
                <a:solidFill>
                  <a:prstClr val="white"/>
                </a:solidFill>
                <a:latin typeface="Cambria Math" panose="02040503050406030204" pitchFamily="18" charset="0"/>
                <a:ea typeface="Cambria Math" panose="02040503050406030204" pitchFamily="18" charset="0"/>
                <a:cs typeface="Lato Black" panose="020F0502020204030203" pitchFamily="34" charset="0"/>
              </a:rPr>
              <a:t>February Dinner Meeting</a:t>
            </a:r>
          </a:p>
        </p:txBody>
      </p:sp>
      <p:sp>
        <p:nvSpPr>
          <p:cNvPr id="5" name="Rectangle 3">
            <a:extLst>
              <a:ext uri="{FF2B5EF4-FFF2-40B4-BE49-F238E27FC236}">
                <a16:creationId xmlns:a16="http://schemas.microsoft.com/office/drawing/2014/main" id="{F72C696E-94E1-7445-A69E-2848513B1D12}"/>
              </a:ext>
            </a:extLst>
          </p:cNvPr>
          <p:cNvSpPr txBox="1">
            <a:spLocks/>
          </p:cNvSpPr>
          <p:nvPr/>
        </p:nvSpPr>
        <p:spPr>
          <a:xfrm>
            <a:off x="386962" y="929806"/>
            <a:ext cx="4534967" cy="356130"/>
          </a:xfrm>
          <a:prstGeom prst="rect">
            <a:avLst/>
          </a:prstGeom>
          <a:effectLst>
            <a:outerShdw blurRad="76200" dist="12700" dir="8100000" sy="-23000" kx="800400" algn="br" rotWithShape="0">
              <a:prstClr val="black">
                <a:alpha val="20000"/>
              </a:prstClr>
            </a:outerShdw>
          </a:effectLst>
        </p:spPr>
        <p:txBody>
          <a:bodyPr vert="horz" lIns="25724" tIns="12863" rIns="25724" bIns="1286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fontAlgn="auto">
              <a:spcBef>
                <a:spcPts val="750"/>
              </a:spcBef>
              <a:spcAft>
                <a:spcPts val="0"/>
              </a:spcAft>
              <a:defRPr/>
            </a:pPr>
            <a:r>
              <a:rPr lang="en-US" sz="3600" dirty="0">
                <a:solidFill>
                  <a:prstClr val="white"/>
                </a:solidFill>
                <a:latin typeface="Cambria Math" panose="02040503050406030204" pitchFamily="18" charset="0"/>
                <a:ea typeface="Cambria Math" panose="02040503050406030204" pitchFamily="18" charset="0"/>
              </a:rPr>
              <a:t>Welcome</a:t>
            </a:r>
          </a:p>
        </p:txBody>
      </p:sp>
      <p:sp>
        <p:nvSpPr>
          <p:cNvPr id="6" name="TextBox 5">
            <a:extLst>
              <a:ext uri="{FF2B5EF4-FFF2-40B4-BE49-F238E27FC236}">
                <a16:creationId xmlns:a16="http://schemas.microsoft.com/office/drawing/2014/main" id="{37F26DF5-4DBD-D542-98A3-1C5FB149FBF6}"/>
              </a:ext>
            </a:extLst>
          </p:cNvPr>
          <p:cNvSpPr txBox="1"/>
          <p:nvPr/>
        </p:nvSpPr>
        <p:spPr>
          <a:xfrm>
            <a:off x="330160" y="3455950"/>
            <a:ext cx="4663372" cy="300082"/>
          </a:xfrm>
          <a:prstGeom prst="rect">
            <a:avLst/>
          </a:prstGeom>
          <a:noFill/>
        </p:spPr>
        <p:txBody>
          <a:bodyPr wrap="square" rtlCol="0">
            <a:spAutoFit/>
          </a:bodyPr>
          <a:lstStyle/>
          <a:p>
            <a:pPr defTabSz="684566" eaLnBrk="1" fontAlgn="auto" hangingPunct="1">
              <a:spcBef>
                <a:spcPts val="0"/>
              </a:spcBef>
              <a:spcAft>
                <a:spcPts val="0"/>
              </a:spcAft>
              <a:tabLst>
                <a:tab pos="1126331" algn="l"/>
              </a:tabLst>
            </a:pPr>
            <a:r>
              <a:rPr lang="en-US" sz="1350" spc="85" dirty="0">
                <a:solidFill>
                  <a:prstClr val="white"/>
                </a:solidFill>
                <a:latin typeface="Cambria Math" panose="02040503050406030204" pitchFamily="18" charset="0"/>
                <a:ea typeface="Cambria Math" panose="02040503050406030204" pitchFamily="18" charset="0"/>
                <a:cs typeface="Lato" panose="020F0502020204030203" pitchFamily="34" charset="0"/>
              </a:rPr>
              <a:t>Host: SY 2021-2022 President – Benjamin Rodney</a:t>
            </a:r>
          </a:p>
        </p:txBody>
      </p:sp>
      <p:sp>
        <p:nvSpPr>
          <p:cNvPr id="2" name="Rectangle 1"/>
          <p:cNvSpPr/>
          <p:nvPr/>
        </p:nvSpPr>
        <p:spPr>
          <a:xfrm>
            <a:off x="330160" y="3109701"/>
            <a:ext cx="5143270" cy="369332"/>
          </a:xfrm>
          <a:prstGeom prst="rect">
            <a:avLst/>
          </a:prstGeom>
        </p:spPr>
        <p:txBody>
          <a:bodyPr wrap="square">
            <a:spAutoFit/>
          </a:bodyPr>
          <a:lstStyle/>
          <a:p>
            <a:pPr defTabSz="684566" eaLnBrk="1" fontAlgn="auto" hangingPunct="1">
              <a:spcBef>
                <a:spcPts val="0"/>
              </a:spcBef>
              <a:spcAft>
                <a:spcPts val="0"/>
              </a:spcAft>
            </a:pPr>
            <a:r>
              <a:rPr lang="en-US" sz="1800" dirty="0">
                <a:solidFill>
                  <a:prstClr val="white"/>
                </a:solidFill>
                <a:latin typeface="Cambria Math" panose="02040503050406030204" pitchFamily="18" charset="0"/>
                <a:ea typeface="Cambria Math" panose="02040503050406030204" pitchFamily="18" charset="0"/>
                <a:cs typeface="Lato Black" panose="020F0502020204030203" pitchFamily="34" charset="0"/>
              </a:rPr>
              <a:t>Code Discussion: New York State / New York City</a:t>
            </a:r>
          </a:p>
        </p:txBody>
      </p:sp>
      <p:pic>
        <p:nvPicPr>
          <p:cNvPr id="8" name="Picture 7" descr="A picture containing drawing, plate&#10;&#10;Description automatically generated">
            <a:extLst>
              <a:ext uri="{FF2B5EF4-FFF2-40B4-BE49-F238E27FC236}">
                <a16:creationId xmlns:a16="http://schemas.microsoft.com/office/drawing/2014/main" id="{C961144D-20EC-404F-8D51-F6E2B0EAE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292" y="1927225"/>
            <a:ext cx="3257557" cy="1355601"/>
          </a:xfrm>
          <a:prstGeom prst="rect">
            <a:avLst/>
          </a:prstGeom>
        </p:spPr>
      </p:pic>
    </p:spTree>
    <p:extLst>
      <p:ext uri="{BB962C8B-B14F-4D97-AF65-F5344CB8AC3E}">
        <p14:creationId xmlns:p14="http://schemas.microsoft.com/office/powerpoint/2010/main" val="351793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C0B8E-0D58-4F6D-B252-A025EF6098A0}"/>
              </a:ext>
            </a:extLst>
          </p:cNvPr>
          <p:cNvSpPr txBox="1"/>
          <p:nvPr/>
        </p:nvSpPr>
        <p:spPr>
          <a:xfrm>
            <a:off x="2542452" y="1813502"/>
            <a:ext cx="4059096" cy="1027333"/>
          </a:xfrm>
          <a:prstGeom prst="rect">
            <a:avLst/>
          </a:prstGeom>
          <a:noFill/>
          <a:ln>
            <a:noFill/>
          </a:ln>
        </p:spPr>
        <p:txBody>
          <a:bodyPr wrap="square" rtlCol="0">
            <a:spAutoFit/>
          </a:bodyPr>
          <a:lstStyle/>
          <a:p>
            <a:pPr algn="ctr" defTabSz="514350" eaLnBrk="1" fontAlgn="auto" hangingPunct="1">
              <a:spcBef>
                <a:spcPts val="0"/>
              </a:spcBef>
              <a:spcAft>
                <a:spcPts val="0"/>
              </a:spcAft>
            </a:pPr>
            <a:r>
              <a:rPr lang="en-US" sz="3038" dirty="0">
                <a:solidFill>
                  <a:prstClr val="black"/>
                </a:solidFill>
                <a:latin typeface="Verdana" panose="020B0604030504040204" pitchFamily="34" charset="0"/>
                <a:ea typeface="Verdana" panose="020B0604030504040204" pitchFamily="34" charset="0"/>
                <a:cs typeface="Arial" panose="020B0604020202020204" pitchFamily="34" charset="0"/>
              </a:rPr>
              <a:t>Climate Change &amp; Building Codes</a:t>
            </a:r>
          </a:p>
        </p:txBody>
      </p:sp>
    </p:spTree>
    <p:custDataLst>
      <p:tags r:id="rId1"/>
    </p:custDataLst>
    <p:extLst>
      <p:ext uri="{BB962C8B-B14F-4D97-AF65-F5344CB8AC3E}">
        <p14:creationId xmlns:p14="http://schemas.microsoft.com/office/powerpoint/2010/main" val="197287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76E0-BCBB-420B-A7A8-6DB740208801}"/>
              </a:ext>
            </a:extLst>
          </p:cNvPr>
          <p:cNvSpPr>
            <a:spLocks noGrp="1"/>
          </p:cNvSpPr>
          <p:nvPr>
            <p:ph type="title"/>
          </p:nvPr>
        </p:nvSpPr>
        <p:spPr>
          <a:xfrm>
            <a:off x="1336473" y="1208437"/>
            <a:ext cx="6471054" cy="3099245"/>
          </a:xfrm>
        </p:spPr>
        <p:txBody>
          <a:bodyPr/>
          <a:lstStyle/>
          <a:p>
            <a:r>
              <a:rPr lang="en-US" sz="3038" dirty="0"/>
              <a:t>July 18, 2019</a:t>
            </a:r>
            <a:br>
              <a:rPr lang="en-US" dirty="0"/>
            </a:br>
            <a:br>
              <a:rPr lang="en-US" dirty="0"/>
            </a:br>
            <a:r>
              <a:rPr lang="en-US" sz="2475" b="1" dirty="0"/>
              <a:t>New York State Passes State Climate Law</a:t>
            </a:r>
            <a:br>
              <a:rPr lang="en-US" sz="2475" b="1" dirty="0"/>
            </a:br>
            <a:br>
              <a:rPr lang="en-US" sz="2475" b="1" dirty="0"/>
            </a:br>
            <a:r>
              <a:rPr lang="en-US" sz="1800" dirty="0"/>
              <a:t>A plan signed into law to address climate change &amp; net zero emissions</a:t>
            </a:r>
            <a:br>
              <a:rPr lang="en-US" sz="2475" b="1" dirty="0"/>
            </a:br>
            <a:endParaRPr lang="en-US" b="1" dirty="0"/>
          </a:p>
        </p:txBody>
      </p:sp>
    </p:spTree>
    <p:extLst>
      <p:ext uri="{BB962C8B-B14F-4D97-AF65-F5344CB8AC3E}">
        <p14:creationId xmlns:p14="http://schemas.microsoft.com/office/powerpoint/2010/main" val="350717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CB3E-BF20-4288-8800-8949FA0FDB23}"/>
              </a:ext>
            </a:extLst>
          </p:cNvPr>
          <p:cNvSpPr>
            <a:spLocks noGrp="1"/>
          </p:cNvSpPr>
          <p:nvPr>
            <p:ph type="title"/>
          </p:nvPr>
        </p:nvSpPr>
        <p:spPr>
          <a:xfrm>
            <a:off x="1628455" y="1020742"/>
            <a:ext cx="5657850" cy="558038"/>
          </a:xfrm>
        </p:spPr>
        <p:txBody>
          <a:bodyPr/>
          <a:lstStyle/>
          <a:p>
            <a:r>
              <a:rPr lang="en-US" sz="2025" b="1" dirty="0"/>
              <a:t>Recommendations from the EE&amp;H Panel</a:t>
            </a:r>
          </a:p>
        </p:txBody>
      </p:sp>
      <p:sp>
        <p:nvSpPr>
          <p:cNvPr id="3" name="Content Placeholder 2">
            <a:extLst>
              <a:ext uri="{FF2B5EF4-FFF2-40B4-BE49-F238E27FC236}">
                <a16:creationId xmlns:a16="http://schemas.microsoft.com/office/drawing/2014/main" id="{7C21B465-0F3D-4C24-8500-6BB0B8ED062D}"/>
              </a:ext>
            </a:extLst>
          </p:cNvPr>
          <p:cNvSpPr>
            <a:spLocks noGrp="1"/>
          </p:cNvSpPr>
          <p:nvPr>
            <p:ph idx="1"/>
          </p:nvPr>
        </p:nvSpPr>
        <p:spPr>
          <a:xfrm>
            <a:off x="1561608" y="1578780"/>
            <a:ext cx="6020785" cy="2433048"/>
          </a:xfrm>
        </p:spPr>
        <p:txBody>
          <a:bodyPr>
            <a:normAutofit lnSpcReduction="10000"/>
          </a:bodyPr>
          <a:lstStyle/>
          <a:p>
            <a:r>
              <a:rPr lang="en-US" sz="2025" dirty="0"/>
              <a:t>Improve Energy Eff. and Resiliency </a:t>
            </a:r>
          </a:p>
          <a:p>
            <a:pPr lvl="1"/>
            <a:r>
              <a:rPr lang="en-US" sz="1575" dirty="0"/>
              <a:t>Adoption of the stretch code statewide – 2023 stretch code</a:t>
            </a:r>
            <a:br>
              <a:rPr lang="en-US" sz="1575" dirty="0"/>
            </a:br>
            <a:endParaRPr lang="en-US" sz="1575" dirty="0"/>
          </a:p>
          <a:p>
            <a:r>
              <a:rPr lang="en-US" sz="2025" dirty="0"/>
              <a:t>Require Energy Benchmarking on large buildings</a:t>
            </a:r>
            <a:br>
              <a:rPr lang="en-US" sz="2025" dirty="0"/>
            </a:br>
            <a:endParaRPr lang="en-US" sz="2025" dirty="0"/>
          </a:p>
          <a:p>
            <a:r>
              <a:rPr lang="en-US" sz="2025" dirty="0"/>
              <a:t>Energy Disclosure at sale of building, residential and commercial </a:t>
            </a:r>
          </a:p>
        </p:txBody>
      </p:sp>
    </p:spTree>
    <p:extLst>
      <p:ext uri="{BB962C8B-B14F-4D97-AF65-F5344CB8AC3E}">
        <p14:creationId xmlns:p14="http://schemas.microsoft.com/office/powerpoint/2010/main" val="36588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CB3E-BF20-4288-8800-8949FA0FDB23}"/>
              </a:ext>
            </a:extLst>
          </p:cNvPr>
          <p:cNvSpPr>
            <a:spLocks noGrp="1"/>
          </p:cNvSpPr>
          <p:nvPr>
            <p:ph type="title"/>
          </p:nvPr>
        </p:nvSpPr>
        <p:spPr>
          <a:xfrm>
            <a:off x="1628455" y="1020742"/>
            <a:ext cx="5657850" cy="558038"/>
          </a:xfrm>
        </p:spPr>
        <p:txBody>
          <a:bodyPr/>
          <a:lstStyle/>
          <a:p>
            <a:r>
              <a:rPr lang="en-US" sz="2025" b="1" dirty="0"/>
              <a:t>Recommendations from the EE&amp;H Panel</a:t>
            </a:r>
          </a:p>
        </p:txBody>
      </p:sp>
      <p:sp>
        <p:nvSpPr>
          <p:cNvPr id="3" name="Content Placeholder 2">
            <a:extLst>
              <a:ext uri="{FF2B5EF4-FFF2-40B4-BE49-F238E27FC236}">
                <a16:creationId xmlns:a16="http://schemas.microsoft.com/office/drawing/2014/main" id="{7C21B465-0F3D-4C24-8500-6BB0B8ED062D}"/>
              </a:ext>
            </a:extLst>
          </p:cNvPr>
          <p:cNvSpPr>
            <a:spLocks noGrp="1"/>
          </p:cNvSpPr>
          <p:nvPr>
            <p:ph idx="1"/>
          </p:nvPr>
        </p:nvSpPr>
        <p:spPr>
          <a:xfrm>
            <a:off x="1561608" y="1815381"/>
            <a:ext cx="6020785" cy="2433048"/>
          </a:xfrm>
        </p:spPr>
        <p:txBody>
          <a:bodyPr>
            <a:normAutofit/>
          </a:bodyPr>
          <a:lstStyle/>
          <a:p>
            <a:r>
              <a:rPr lang="en-US" sz="2025" dirty="0"/>
              <a:t>Electric new construction code (ban on gas/oil equipment for space and water heating) – in homes starting in 2025</a:t>
            </a:r>
            <a:endParaRPr lang="en-US" dirty="0"/>
          </a:p>
        </p:txBody>
      </p:sp>
    </p:spTree>
    <p:extLst>
      <p:ext uri="{BB962C8B-B14F-4D97-AF65-F5344CB8AC3E}">
        <p14:creationId xmlns:p14="http://schemas.microsoft.com/office/powerpoint/2010/main" val="232818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CB3E-BF20-4288-8800-8949FA0FDB23}"/>
              </a:ext>
            </a:extLst>
          </p:cNvPr>
          <p:cNvSpPr>
            <a:spLocks noGrp="1"/>
          </p:cNvSpPr>
          <p:nvPr>
            <p:ph type="title"/>
          </p:nvPr>
        </p:nvSpPr>
        <p:spPr>
          <a:xfrm>
            <a:off x="1628455" y="1020742"/>
            <a:ext cx="5657850" cy="558038"/>
          </a:xfrm>
        </p:spPr>
        <p:txBody>
          <a:bodyPr/>
          <a:lstStyle/>
          <a:p>
            <a:r>
              <a:rPr lang="en-US" sz="2025" b="1" dirty="0"/>
              <a:t>Recommendations from the EE&amp;H Panel</a:t>
            </a:r>
          </a:p>
        </p:txBody>
      </p:sp>
      <p:sp>
        <p:nvSpPr>
          <p:cNvPr id="3" name="Content Placeholder 2">
            <a:extLst>
              <a:ext uri="{FF2B5EF4-FFF2-40B4-BE49-F238E27FC236}">
                <a16:creationId xmlns:a16="http://schemas.microsoft.com/office/drawing/2014/main" id="{7C21B465-0F3D-4C24-8500-6BB0B8ED062D}"/>
              </a:ext>
            </a:extLst>
          </p:cNvPr>
          <p:cNvSpPr>
            <a:spLocks noGrp="1"/>
          </p:cNvSpPr>
          <p:nvPr>
            <p:ph idx="1"/>
          </p:nvPr>
        </p:nvSpPr>
        <p:spPr>
          <a:xfrm>
            <a:off x="1561608" y="1578780"/>
            <a:ext cx="6020785" cy="2433048"/>
          </a:xfrm>
        </p:spPr>
        <p:txBody>
          <a:bodyPr>
            <a:normAutofit/>
          </a:bodyPr>
          <a:lstStyle/>
          <a:p>
            <a:r>
              <a:rPr lang="en-US" sz="2025" dirty="0"/>
              <a:t>Ban on gas/oil replacements (at end of useful life) of heating/hot water equipment – in homes starting in 2030*</a:t>
            </a:r>
          </a:p>
          <a:p>
            <a:pPr marL="0" indent="0">
              <a:buNone/>
            </a:pPr>
            <a:r>
              <a:rPr lang="en-US" sz="2025" dirty="0"/>
              <a:t> </a:t>
            </a:r>
          </a:p>
          <a:p>
            <a:r>
              <a:rPr lang="en-US" sz="2025" dirty="0"/>
              <a:t>Require lighting upgrades to current Energy Code standards and periodic energy audits  for commercial buildings larger than 25,000 sq. ft.</a:t>
            </a:r>
            <a:endParaRPr lang="en-US" dirty="0"/>
          </a:p>
        </p:txBody>
      </p:sp>
    </p:spTree>
    <p:extLst>
      <p:ext uri="{BB962C8B-B14F-4D97-AF65-F5344CB8AC3E}">
        <p14:creationId xmlns:p14="http://schemas.microsoft.com/office/powerpoint/2010/main" val="349571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5FB397-6524-4B33-8B39-6EA85EA53EBA}"/>
              </a:ext>
            </a:extLst>
          </p:cNvPr>
          <p:cNvSpPr/>
          <p:nvPr/>
        </p:nvSpPr>
        <p:spPr>
          <a:xfrm>
            <a:off x="1422715" y="1742671"/>
            <a:ext cx="6376000" cy="1962076"/>
          </a:xfrm>
          <a:prstGeom prst="rect">
            <a:avLst/>
          </a:prstGeom>
        </p:spPr>
        <p:txBody>
          <a:bodyPr wrap="square">
            <a:spAutoFit/>
          </a:bodyPr>
          <a:lstStyle/>
          <a:p>
            <a:pPr marL="257175" indent="-257175" defTabSz="514350" eaLnBrk="1" fontAlgn="auto" hangingPunct="1">
              <a:spcBef>
                <a:spcPts val="0"/>
              </a:spcBef>
              <a:spcAft>
                <a:spcPts val="0"/>
              </a:spcAft>
              <a:buFont typeface="Arial" panose="020B0604020202020204" pitchFamily="34" charset="0"/>
              <a:buChar char="•"/>
            </a:pPr>
            <a:r>
              <a:rPr lang="en-US" sz="2025" b="0" dirty="0">
                <a:solidFill>
                  <a:prstClr val="black"/>
                </a:solidFill>
                <a:latin typeface="Calibri"/>
                <a:ea typeface="+mn-ea"/>
              </a:rPr>
              <a:t>Use A2L refrigerants that are mildly flammable/in leu of A1 – Zero Flammability</a:t>
            </a:r>
          </a:p>
          <a:p>
            <a:pPr defTabSz="514350" eaLnBrk="1" fontAlgn="auto" hangingPunct="1">
              <a:spcBef>
                <a:spcPts val="0"/>
              </a:spcBef>
              <a:spcAft>
                <a:spcPts val="0"/>
              </a:spcAft>
            </a:pPr>
            <a:endParaRPr lang="en-US" sz="2025" b="0" dirty="0">
              <a:solidFill>
                <a:prstClr val="black"/>
              </a:solidFill>
              <a:latin typeface="Calibri"/>
              <a:ea typeface="+mn-ea"/>
            </a:endParaRPr>
          </a:p>
          <a:p>
            <a:pPr marL="257175" indent="-257175" defTabSz="514350" eaLnBrk="1" fontAlgn="auto" hangingPunct="1">
              <a:spcBef>
                <a:spcPts val="0"/>
              </a:spcBef>
              <a:spcAft>
                <a:spcPts val="0"/>
              </a:spcAft>
              <a:buFont typeface="Arial" panose="020B0604020202020204" pitchFamily="34" charset="0"/>
              <a:buChar char="•"/>
            </a:pPr>
            <a:r>
              <a:rPr lang="en-US" sz="2025" b="0" dirty="0">
                <a:solidFill>
                  <a:prstClr val="black"/>
                </a:solidFill>
                <a:latin typeface="Calibri"/>
                <a:ea typeface="+mn-ea"/>
              </a:rPr>
              <a:t>Current barriers in code for A2L refrigerants</a:t>
            </a:r>
          </a:p>
          <a:p>
            <a:pPr defTabSz="514350" eaLnBrk="1" fontAlgn="auto" hangingPunct="1">
              <a:spcBef>
                <a:spcPts val="0"/>
              </a:spcBef>
              <a:spcAft>
                <a:spcPts val="0"/>
              </a:spcAft>
            </a:pPr>
            <a:endParaRPr lang="en-US" sz="2025" b="0" dirty="0">
              <a:solidFill>
                <a:prstClr val="black"/>
              </a:solidFill>
              <a:latin typeface="Calibri"/>
              <a:ea typeface="+mn-ea"/>
            </a:endParaRPr>
          </a:p>
          <a:p>
            <a:pPr marL="257175" indent="-257175" defTabSz="514350" eaLnBrk="1" fontAlgn="auto" hangingPunct="1">
              <a:spcBef>
                <a:spcPts val="0"/>
              </a:spcBef>
              <a:spcAft>
                <a:spcPts val="0"/>
              </a:spcAft>
              <a:buFont typeface="Arial" panose="020B0604020202020204" pitchFamily="34" charset="0"/>
              <a:buChar char="•"/>
            </a:pPr>
            <a:r>
              <a:rPr lang="en-US" sz="2025" b="0" dirty="0">
                <a:solidFill>
                  <a:prstClr val="black"/>
                </a:solidFill>
                <a:latin typeface="Calibri"/>
                <a:ea typeface="+mn-ea"/>
              </a:rPr>
              <a:t>Proposals made to the 2024 I-Codes</a:t>
            </a:r>
          </a:p>
        </p:txBody>
      </p:sp>
      <p:sp>
        <p:nvSpPr>
          <p:cNvPr id="7" name="Rectangle 6">
            <a:extLst>
              <a:ext uri="{FF2B5EF4-FFF2-40B4-BE49-F238E27FC236}">
                <a16:creationId xmlns:a16="http://schemas.microsoft.com/office/drawing/2014/main" id="{8B361EF0-A326-4BFC-85FC-2FF8169C9877}"/>
              </a:ext>
            </a:extLst>
          </p:cNvPr>
          <p:cNvSpPr/>
          <p:nvPr/>
        </p:nvSpPr>
        <p:spPr>
          <a:xfrm>
            <a:off x="1143000" y="1089805"/>
            <a:ext cx="6858000" cy="438582"/>
          </a:xfrm>
          <a:prstGeom prst="rect">
            <a:avLst/>
          </a:prstGeom>
        </p:spPr>
        <p:txBody>
          <a:bodyPr wrap="square">
            <a:spAutoFit/>
          </a:bodyPr>
          <a:lstStyle/>
          <a:p>
            <a:pPr algn="ctr" defTabSz="514350" eaLnBrk="1" fontAlgn="auto" hangingPunct="1">
              <a:spcBef>
                <a:spcPts val="0"/>
              </a:spcBef>
              <a:spcAft>
                <a:spcPts val="0"/>
              </a:spcAft>
            </a:pPr>
            <a:r>
              <a:rPr lang="en-US" sz="2250" dirty="0">
                <a:solidFill>
                  <a:prstClr val="black"/>
                </a:solidFill>
                <a:latin typeface="Calibri"/>
                <a:ea typeface="+mn-ea"/>
              </a:rPr>
              <a:t>Lower global-warming potential (GWP) Refrigerants </a:t>
            </a:r>
          </a:p>
        </p:txBody>
      </p:sp>
    </p:spTree>
    <p:extLst>
      <p:ext uri="{BB962C8B-B14F-4D97-AF65-F5344CB8AC3E}">
        <p14:creationId xmlns:p14="http://schemas.microsoft.com/office/powerpoint/2010/main" val="403083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DCCFD8-E744-445D-A54A-D4832AE6268F}"/>
              </a:ext>
            </a:extLst>
          </p:cNvPr>
          <p:cNvSpPr txBox="1"/>
          <p:nvPr/>
        </p:nvSpPr>
        <p:spPr>
          <a:xfrm>
            <a:off x="1657739" y="1674342"/>
            <a:ext cx="5828521" cy="369332"/>
          </a:xfrm>
          <a:prstGeom prst="rect">
            <a:avLst/>
          </a:prstGeom>
          <a:noFill/>
        </p:spPr>
        <p:txBody>
          <a:bodyPr wrap="square">
            <a:spAutoFit/>
          </a:bodyPr>
          <a:lstStyle/>
          <a:p>
            <a:pPr defTabSz="514350" eaLnBrk="1" fontAlgn="auto" hangingPunct="1">
              <a:spcBef>
                <a:spcPts val="0"/>
              </a:spcBef>
              <a:spcAft>
                <a:spcPts val="0"/>
              </a:spcAft>
            </a:pPr>
            <a:r>
              <a:rPr lang="en-US" sz="1800" b="0" dirty="0">
                <a:solidFill>
                  <a:prstClr val="black"/>
                </a:solidFill>
                <a:latin typeface="Calibri"/>
                <a:ea typeface="+mn-ea"/>
                <a:hlinkClick r:id="rId3"/>
              </a:rPr>
              <a:t>https://climate.ny.gov/Our-Climate-Act/Draft-Scoping-Plan</a:t>
            </a:r>
            <a:r>
              <a:rPr lang="en-US" sz="1800" b="0" dirty="0">
                <a:solidFill>
                  <a:prstClr val="black"/>
                </a:solidFill>
                <a:latin typeface="Calibri"/>
                <a:ea typeface="+mn-ea"/>
              </a:rPr>
              <a:t> </a:t>
            </a:r>
          </a:p>
        </p:txBody>
      </p:sp>
      <p:sp>
        <p:nvSpPr>
          <p:cNvPr id="8" name="TextBox 7">
            <a:extLst>
              <a:ext uri="{FF2B5EF4-FFF2-40B4-BE49-F238E27FC236}">
                <a16:creationId xmlns:a16="http://schemas.microsoft.com/office/drawing/2014/main" id="{96C63407-3E41-4C0D-8B40-1D60A70411FC}"/>
              </a:ext>
            </a:extLst>
          </p:cNvPr>
          <p:cNvSpPr txBox="1"/>
          <p:nvPr/>
        </p:nvSpPr>
        <p:spPr>
          <a:xfrm>
            <a:off x="1953490" y="1160074"/>
            <a:ext cx="5237018" cy="438582"/>
          </a:xfrm>
          <a:prstGeom prst="rect">
            <a:avLst/>
          </a:prstGeom>
          <a:noFill/>
        </p:spPr>
        <p:txBody>
          <a:bodyPr wrap="square" rtlCol="0">
            <a:spAutoFit/>
          </a:bodyPr>
          <a:lstStyle/>
          <a:p>
            <a:pPr defTabSz="514350" eaLnBrk="1" fontAlgn="auto" hangingPunct="1">
              <a:spcBef>
                <a:spcPts val="0"/>
              </a:spcBef>
              <a:spcAft>
                <a:spcPts val="0"/>
              </a:spcAft>
            </a:pPr>
            <a:r>
              <a:rPr lang="en-US" sz="2250" dirty="0">
                <a:solidFill>
                  <a:prstClr val="black"/>
                </a:solidFill>
                <a:latin typeface="Calibri"/>
                <a:ea typeface="+mn-ea"/>
              </a:rPr>
              <a:t>Climate Action Council Draft Scoping Plan</a:t>
            </a:r>
          </a:p>
        </p:txBody>
      </p:sp>
      <p:sp>
        <p:nvSpPr>
          <p:cNvPr id="10" name="TextBox 9">
            <a:extLst>
              <a:ext uri="{FF2B5EF4-FFF2-40B4-BE49-F238E27FC236}">
                <a16:creationId xmlns:a16="http://schemas.microsoft.com/office/drawing/2014/main" id="{017D5F21-A460-4D06-A30F-AFFAB3E4D8E1}"/>
              </a:ext>
            </a:extLst>
          </p:cNvPr>
          <p:cNvSpPr txBox="1"/>
          <p:nvPr/>
        </p:nvSpPr>
        <p:spPr>
          <a:xfrm>
            <a:off x="1657739" y="3409136"/>
            <a:ext cx="6343262" cy="369332"/>
          </a:xfrm>
          <a:prstGeom prst="rect">
            <a:avLst/>
          </a:prstGeom>
          <a:noFill/>
        </p:spPr>
        <p:txBody>
          <a:bodyPr wrap="square">
            <a:spAutoFit/>
          </a:bodyPr>
          <a:lstStyle/>
          <a:p>
            <a:pPr defTabSz="514350" eaLnBrk="1" fontAlgn="auto" hangingPunct="1">
              <a:spcBef>
                <a:spcPts val="0"/>
              </a:spcBef>
              <a:spcAft>
                <a:spcPts val="0"/>
              </a:spcAft>
            </a:pPr>
            <a:r>
              <a:rPr lang="en-US" sz="1800" b="0" dirty="0">
                <a:solidFill>
                  <a:prstClr val="black"/>
                </a:solidFill>
                <a:latin typeface="Calibri"/>
                <a:ea typeface="+mn-ea"/>
                <a:hlinkClick r:id="rId4"/>
              </a:rPr>
              <a:t>https://nyserda.seamlessdocs.com/f/DraftScopingComments</a:t>
            </a:r>
            <a:r>
              <a:rPr lang="en-US" sz="1800" b="0" dirty="0">
                <a:solidFill>
                  <a:prstClr val="black"/>
                </a:solidFill>
                <a:latin typeface="Calibri"/>
                <a:ea typeface="+mn-ea"/>
              </a:rPr>
              <a:t> </a:t>
            </a:r>
          </a:p>
        </p:txBody>
      </p:sp>
      <p:sp>
        <p:nvSpPr>
          <p:cNvPr id="12" name="TextBox 11">
            <a:extLst>
              <a:ext uri="{FF2B5EF4-FFF2-40B4-BE49-F238E27FC236}">
                <a16:creationId xmlns:a16="http://schemas.microsoft.com/office/drawing/2014/main" id="{983033DF-FC8E-43C4-B15B-A14F3F870EEA}"/>
              </a:ext>
            </a:extLst>
          </p:cNvPr>
          <p:cNvSpPr txBox="1"/>
          <p:nvPr/>
        </p:nvSpPr>
        <p:spPr>
          <a:xfrm>
            <a:off x="1657739" y="2401465"/>
            <a:ext cx="5828521" cy="1061829"/>
          </a:xfrm>
          <a:prstGeom prst="rect">
            <a:avLst/>
          </a:prstGeom>
          <a:noFill/>
        </p:spPr>
        <p:txBody>
          <a:bodyPr wrap="square">
            <a:spAutoFit/>
          </a:bodyPr>
          <a:lstStyle/>
          <a:p>
            <a:pPr defTabSz="514350" eaLnBrk="1" fontAlgn="auto" hangingPunct="1">
              <a:spcBef>
                <a:spcPts val="0"/>
              </a:spcBef>
              <a:spcAft>
                <a:spcPts val="0"/>
              </a:spcAft>
            </a:pPr>
            <a:r>
              <a:rPr lang="en-US" sz="1575" dirty="0">
                <a:solidFill>
                  <a:prstClr val="black"/>
                </a:solidFill>
                <a:latin typeface="Calibri"/>
                <a:ea typeface="+mn-ea"/>
              </a:rPr>
              <a:t>Public Comment Period</a:t>
            </a:r>
          </a:p>
          <a:p>
            <a:pPr defTabSz="514350" eaLnBrk="1" fontAlgn="auto" hangingPunct="1">
              <a:spcBef>
                <a:spcPts val="0"/>
              </a:spcBef>
              <a:spcAft>
                <a:spcPts val="0"/>
              </a:spcAft>
            </a:pPr>
            <a:r>
              <a:rPr lang="en-US" sz="1575" b="0" dirty="0">
                <a:solidFill>
                  <a:prstClr val="black"/>
                </a:solidFill>
                <a:latin typeface="Calibri"/>
                <a:ea typeface="+mn-ea"/>
              </a:rPr>
              <a:t>New Yorkers are encouraged to comment on the draft scoping plan during the 120-day public comment period, beginning January 1, 2022. </a:t>
            </a:r>
          </a:p>
        </p:txBody>
      </p:sp>
    </p:spTree>
    <p:extLst>
      <p:ext uri="{BB962C8B-B14F-4D97-AF65-F5344CB8AC3E}">
        <p14:creationId xmlns:p14="http://schemas.microsoft.com/office/powerpoint/2010/main" val="304386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73EF-E5E4-4718-A337-4699FA721EBF}"/>
              </a:ext>
            </a:extLst>
          </p:cNvPr>
          <p:cNvSpPr>
            <a:spLocks noGrp="1"/>
          </p:cNvSpPr>
          <p:nvPr>
            <p:ph type="title"/>
          </p:nvPr>
        </p:nvSpPr>
        <p:spPr/>
        <p:txBody>
          <a:bodyPr/>
          <a:lstStyle/>
          <a:p>
            <a:r>
              <a:rPr lang="en-US" sz="2250" dirty="0">
                <a:solidFill>
                  <a:srgbClr val="C00000"/>
                </a:solidFill>
              </a:rPr>
              <a:t>2022 Governor’s State of the State</a:t>
            </a:r>
          </a:p>
        </p:txBody>
      </p:sp>
      <p:sp>
        <p:nvSpPr>
          <p:cNvPr id="3" name="Content Placeholder 2">
            <a:extLst>
              <a:ext uri="{FF2B5EF4-FFF2-40B4-BE49-F238E27FC236}">
                <a16:creationId xmlns:a16="http://schemas.microsoft.com/office/drawing/2014/main" id="{98ABEE7C-D043-42C1-925F-D27B68CDE709}"/>
              </a:ext>
            </a:extLst>
          </p:cNvPr>
          <p:cNvSpPr>
            <a:spLocks noGrp="1"/>
          </p:cNvSpPr>
          <p:nvPr>
            <p:ph idx="1"/>
          </p:nvPr>
        </p:nvSpPr>
        <p:spPr>
          <a:xfrm>
            <a:off x="1264444" y="1870742"/>
            <a:ext cx="6615113" cy="2733536"/>
          </a:xfrm>
        </p:spPr>
        <p:txBody>
          <a:bodyPr/>
          <a:lstStyle/>
          <a:p>
            <a:r>
              <a:rPr lang="en-US" sz="1800" b="0" dirty="0"/>
              <a:t>Governor Announces Plan to Achieve 2 million Climate-Friendly Homes By 2030</a:t>
            </a:r>
          </a:p>
          <a:p>
            <a:endParaRPr lang="en-US" sz="1800" dirty="0"/>
          </a:p>
          <a:p>
            <a:pPr marL="385754" lvl="1" indent="-192881">
              <a:buFont typeface="Arial" panose="020B0604020202020204" pitchFamily="34" charset="0"/>
              <a:buChar char="•"/>
            </a:pPr>
            <a:r>
              <a:rPr lang="en-US" dirty="0"/>
              <a:t>2 million climate-friendly, electrified or electrification-ready homes by 2030</a:t>
            </a:r>
          </a:p>
        </p:txBody>
      </p:sp>
      <p:sp>
        <p:nvSpPr>
          <p:cNvPr id="5" name="Slide Number Placeholder 4">
            <a:extLst>
              <a:ext uri="{FF2B5EF4-FFF2-40B4-BE49-F238E27FC236}">
                <a16:creationId xmlns:a16="http://schemas.microsoft.com/office/drawing/2014/main" id="{61650535-33E2-4383-87BD-0A9A643CABC0}"/>
              </a:ext>
            </a:extLst>
          </p:cNvPr>
          <p:cNvSpPr>
            <a:spLocks noGrp="1"/>
          </p:cNvSpPr>
          <p:nvPr>
            <p:ph type="sldNum" sz="quarter" idx="12"/>
          </p:nvPr>
        </p:nvSpPr>
        <p:spPr/>
        <p:txBody>
          <a:bodyPr/>
          <a:lstStyle/>
          <a:p>
            <a:pPr defTabSz="514350" eaLnBrk="1" fontAlgn="auto" hangingPunct="1">
              <a:spcBef>
                <a:spcPts val="0"/>
              </a:spcBef>
              <a:spcAft>
                <a:spcPts val="0"/>
              </a:spcAft>
            </a:pPr>
            <a:fld id="{EAB153FE-09CA-4869-9EF2-51BDFD65EEDD}" type="slidenum">
              <a:rPr lang="en-US" b="0">
                <a:solidFill>
                  <a:prstClr val="black"/>
                </a:solidFill>
                <a:latin typeface="Calibri"/>
                <a:ea typeface="+mn-ea"/>
              </a:rPr>
              <a:pPr defTabSz="514350" eaLnBrk="1" fontAlgn="auto" hangingPunct="1">
                <a:spcBef>
                  <a:spcPts val="0"/>
                </a:spcBef>
                <a:spcAft>
                  <a:spcPts val="0"/>
                </a:spcAft>
              </a:pPr>
              <a:t>17</a:t>
            </a:fld>
            <a:endParaRPr lang="en-US" b="0" dirty="0">
              <a:solidFill>
                <a:prstClr val="black"/>
              </a:solidFill>
              <a:latin typeface="Calibri"/>
              <a:ea typeface="+mn-ea"/>
            </a:endParaRPr>
          </a:p>
        </p:txBody>
      </p:sp>
    </p:spTree>
    <p:extLst>
      <p:ext uri="{BB962C8B-B14F-4D97-AF65-F5344CB8AC3E}">
        <p14:creationId xmlns:p14="http://schemas.microsoft.com/office/powerpoint/2010/main" val="3723655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ABEE7C-D043-42C1-925F-D27B68CDE709}"/>
              </a:ext>
            </a:extLst>
          </p:cNvPr>
          <p:cNvSpPr>
            <a:spLocks noGrp="1"/>
          </p:cNvSpPr>
          <p:nvPr>
            <p:ph idx="1"/>
          </p:nvPr>
        </p:nvSpPr>
        <p:spPr>
          <a:xfrm>
            <a:off x="1264444" y="1818214"/>
            <a:ext cx="6615113" cy="2617292"/>
          </a:xfrm>
        </p:spPr>
        <p:txBody>
          <a:bodyPr/>
          <a:lstStyle/>
          <a:p>
            <a:pPr marL="514341" lvl="1" indent="-321469">
              <a:buFont typeface="Arial" panose="020B0604020202020204" pitchFamily="34" charset="0"/>
              <a:buChar char="•"/>
            </a:pPr>
            <a:r>
              <a:rPr lang="en-US" dirty="0"/>
              <a:t>Require zero on-site greenhouse gas emissions for new construction no later than 2027</a:t>
            </a:r>
          </a:p>
          <a:p>
            <a:pPr lvl="1"/>
            <a:endParaRPr lang="en-US" dirty="0"/>
          </a:p>
          <a:p>
            <a:pPr marL="514341" lvl="1" indent="-321469">
              <a:buFont typeface="Arial" panose="020B0604020202020204" pitchFamily="34" charset="0"/>
              <a:buChar char="•"/>
            </a:pPr>
            <a:r>
              <a:rPr lang="en-US" dirty="0"/>
              <a:t>Mandate energy benchmarking for large buildings, making it easier to track energy-efficiency improvements over time</a:t>
            </a:r>
          </a:p>
          <a:p>
            <a:endParaRPr lang="en-US" dirty="0"/>
          </a:p>
        </p:txBody>
      </p:sp>
      <p:sp>
        <p:nvSpPr>
          <p:cNvPr id="5" name="Slide Number Placeholder 4">
            <a:extLst>
              <a:ext uri="{FF2B5EF4-FFF2-40B4-BE49-F238E27FC236}">
                <a16:creationId xmlns:a16="http://schemas.microsoft.com/office/drawing/2014/main" id="{61650535-33E2-4383-87BD-0A9A643CABC0}"/>
              </a:ext>
            </a:extLst>
          </p:cNvPr>
          <p:cNvSpPr>
            <a:spLocks noGrp="1"/>
          </p:cNvSpPr>
          <p:nvPr>
            <p:ph type="sldNum" sz="quarter" idx="12"/>
          </p:nvPr>
        </p:nvSpPr>
        <p:spPr/>
        <p:txBody>
          <a:bodyPr/>
          <a:lstStyle/>
          <a:p>
            <a:pPr defTabSz="514350" eaLnBrk="1" fontAlgn="auto" hangingPunct="1">
              <a:spcBef>
                <a:spcPts val="0"/>
              </a:spcBef>
              <a:spcAft>
                <a:spcPts val="0"/>
              </a:spcAft>
            </a:pPr>
            <a:fld id="{EAB153FE-09CA-4869-9EF2-51BDFD65EEDD}" type="slidenum">
              <a:rPr lang="en-US" b="0">
                <a:solidFill>
                  <a:prstClr val="black"/>
                </a:solidFill>
                <a:latin typeface="Calibri"/>
                <a:ea typeface="+mn-ea"/>
              </a:rPr>
              <a:pPr defTabSz="514350" eaLnBrk="1" fontAlgn="auto" hangingPunct="1">
                <a:spcBef>
                  <a:spcPts val="0"/>
                </a:spcBef>
                <a:spcAft>
                  <a:spcPts val="0"/>
                </a:spcAft>
              </a:pPr>
              <a:t>18</a:t>
            </a:fld>
            <a:endParaRPr lang="en-US" b="0" dirty="0">
              <a:solidFill>
                <a:prstClr val="black"/>
              </a:solidFill>
              <a:latin typeface="Calibri"/>
              <a:ea typeface="+mn-ea"/>
            </a:endParaRPr>
          </a:p>
        </p:txBody>
      </p:sp>
      <p:sp>
        <p:nvSpPr>
          <p:cNvPr id="6" name="Title 1">
            <a:extLst>
              <a:ext uri="{FF2B5EF4-FFF2-40B4-BE49-F238E27FC236}">
                <a16:creationId xmlns:a16="http://schemas.microsoft.com/office/drawing/2014/main" id="{F74FB705-95E0-4364-93BA-CE6375942ECA}"/>
              </a:ext>
            </a:extLst>
          </p:cNvPr>
          <p:cNvSpPr txBox="1">
            <a:spLocks/>
          </p:cNvSpPr>
          <p:nvPr/>
        </p:nvSpPr>
        <p:spPr>
          <a:xfrm>
            <a:off x="1203723" y="1253729"/>
            <a:ext cx="6736556" cy="364331"/>
          </a:xfrm>
          <a:prstGeom prst="rect">
            <a:avLst/>
          </a:prstGeom>
        </p:spPr>
        <p:txBody>
          <a:bodyPr/>
          <a:lstStyle>
            <a:lvl1pPr algn="ctr" defTabSz="1219170" rtl="0" eaLnBrk="1" latinLnBrk="0" hangingPunct="1">
              <a:spcBef>
                <a:spcPct val="0"/>
              </a:spcBef>
              <a:buNone/>
              <a:defRPr sz="2700" kern="1200">
                <a:solidFill>
                  <a:schemeClr val="accent1">
                    <a:lumMod val="50000"/>
                  </a:schemeClr>
                </a:solidFill>
                <a:latin typeface="Franklin Gothic Medium" panose="020B0603020102020204" pitchFamily="34" charset="0"/>
                <a:ea typeface="+mj-ea"/>
                <a:cs typeface="+mj-cs"/>
              </a:defRPr>
            </a:lvl1pPr>
          </a:lstStyle>
          <a:p>
            <a:pPr defTabSz="685784" fontAlgn="auto">
              <a:spcAft>
                <a:spcPts val="0"/>
              </a:spcAft>
            </a:pPr>
            <a:r>
              <a:rPr lang="en-US" sz="2250" b="0">
                <a:solidFill>
                  <a:srgbClr val="C00000"/>
                </a:solidFill>
              </a:rPr>
              <a:t>2022 Governor’s State of the State</a:t>
            </a:r>
            <a:endParaRPr lang="en-US" sz="2250" b="0" dirty="0">
              <a:solidFill>
                <a:srgbClr val="C00000"/>
              </a:solidFill>
            </a:endParaRPr>
          </a:p>
        </p:txBody>
      </p:sp>
    </p:spTree>
    <p:extLst>
      <p:ext uri="{BB962C8B-B14F-4D97-AF65-F5344CB8AC3E}">
        <p14:creationId xmlns:p14="http://schemas.microsoft.com/office/powerpoint/2010/main" val="832639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5FB397-6524-4B33-8B39-6EA85EA53EBA}"/>
              </a:ext>
            </a:extLst>
          </p:cNvPr>
          <p:cNvSpPr/>
          <p:nvPr/>
        </p:nvSpPr>
        <p:spPr>
          <a:xfrm>
            <a:off x="1384001" y="1853284"/>
            <a:ext cx="6376000" cy="715581"/>
          </a:xfrm>
          <a:prstGeom prst="rect">
            <a:avLst/>
          </a:prstGeom>
        </p:spPr>
        <p:txBody>
          <a:bodyPr wrap="square">
            <a:spAutoFit/>
          </a:bodyPr>
          <a:lstStyle/>
          <a:p>
            <a:pPr marL="257175" indent="-257175" defTabSz="514350" eaLnBrk="1" fontAlgn="auto" hangingPunct="1">
              <a:spcBef>
                <a:spcPts val="0"/>
              </a:spcBef>
              <a:spcAft>
                <a:spcPts val="0"/>
              </a:spcAft>
              <a:buFont typeface="Arial" panose="020B0604020202020204" pitchFamily="34" charset="0"/>
              <a:buChar char="•"/>
            </a:pPr>
            <a:endParaRPr lang="en-US" sz="2025" b="0" dirty="0">
              <a:solidFill>
                <a:prstClr val="black"/>
              </a:solidFill>
              <a:latin typeface="Calibri"/>
              <a:ea typeface="+mn-ea"/>
            </a:endParaRPr>
          </a:p>
          <a:p>
            <a:pPr marL="257175" indent="-257175" defTabSz="514350" eaLnBrk="1" fontAlgn="auto" hangingPunct="1">
              <a:spcBef>
                <a:spcPts val="0"/>
              </a:spcBef>
              <a:spcAft>
                <a:spcPts val="0"/>
              </a:spcAft>
              <a:buFont typeface="Arial" panose="020B0604020202020204" pitchFamily="34" charset="0"/>
              <a:buChar char="•"/>
            </a:pPr>
            <a:endParaRPr lang="en-US" sz="2025" b="0" dirty="0">
              <a:solidFill>
                <a:prstClr val="black"/>
              </a:solidFill>
              <a:latin typeface="Calibri"/>
              <a:ea typeface="+mn-ea"/>
            </a:endParaRPr>
          </a:p>
        </p:txBody>
      </p:sp>
      <p:sp>
        <p:nvSpPr>
          <p:cNvPr id="9" name="TextBox 8">
            <a:extLst>
              <a:ext uri="{FF2B5EF4-FFF2-40B4-BE49-F238E27FC236}">
                <a16:creationId xmlns:a16="http://schemas.microsoft.com/office/drawing/2014/main" id="{63AB5E71-E8FD-4FAB-A33E-583858AFD4C3}"/>
              </a:ext>
            </a:extLst>
          </p:cNvPr>
          <p:cNvSpPr txBox="1"/>
          <p:nvPr/>
        </p:nvSpPr>
        <p:spPr>
          <a:xfrm>
            <a:off x="1495578" y="1555743"/>
            <a:ext cx="6317381" cy="2446824"/>
          </a:xfrm>
          <a:prstGeom prst="rect">
            <a:avLst/>
          </a:prstGeom>
          <a:noFill/>
        </p:spPr>
        <p:txBody>
          <a:bodyPr wrap="square">
            <a:spAutoFit/>
          </a:bodyPr>
          <a:lstStyle/>
          <a:p>
            <a:pPr marL="192881" indent="-192881" defTabSz="514350" eaLnBrk="1" fontAlgn="auto" hangingPunct="1">
              <a:lnSpc>
                <a:spcPct val="107000"/>
              </a:lnSpc>
              <a:spcBef>
                <a:spcPts val="0"/>
              </a:spcBef>
              <a:spcAft>
                <a:spcPts val="0"/>
              </a:spcAft>
              <a:buFont typeface="Symbol" panose="05050102010706020507" pitchFamily="18" charset="2"/>
              <a:buChar char=""/>
            </a:pPr>
            <a:r>
              <a:rPr lang="en-US" sz="2025" b="0" dirty="0">
                <a:solidFill>
                  <a:prstClr val="black"/>
                </a:solidFill>
                <a:latin typeface="Calibri" panose="020F0502020204030204" pitchFamily="34" charset="0"/>
                <a:ea typeface="Calibri" panose="020F0502020204030204" pitchFamily="34" charset="0"/>
                <a:cs typeface="Calibri" panose="020F0502020204030204" pitchFamily="34" charset="0"/>
              </a:rPr>
              <a:t>Incorporate achievement of New York State's greenhouse gas reduction objectives in developing the new construction code</a:t>
            </a:r>
            <a:endParaRPr lang="en-US" sz="2025"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92881" indent="-192881" defTabSz="514350" eaLnBrk="1" fontAlgn="auto" hangingPunct="1">
              <a:lnSpc>
                <a:spcPct val="107000"/>
              </a:lnSpc>
              <a:spcBef>
                <a:spcPts val="0"/>
              </a:spcBef>
              <a:spcAft>
                <a:spcPts val="450"/>
              </a:spcAft>
              <a:buFont typeface="Symbol" panose="05050102010706020507" pitchFamily="18" charset="2"/>
              <a:buChar char=""/>
            </a:pPr>
            <a:r>
              <a:rPr lang="en-US" sz="2025" b="0" dirty="0">
                <a:solidFill>
                  <a:prstClr val="black"/>
                </a:solidFill>
                <a:latin typeface="Calibri" panose="020F0502020204030204" pitchFamily="34" charset="0"/>
                <a:ea typeface="Calibri" panose="020F0502020204030204" pitchFamily="34" charset="0"/>
                <a:cs typeface="Calibri" panose="020F0502020204030204" pitchFamily="34" charset="0"/>
              </a:rPr>
              <a:t>Update building code cost-effectiveness criteria to account for the full lifetime of installed equipment</a:t>
            </a:r>
            <a:endParaRPr lang="en-US" sz="2025"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60735" indent="-160735" defTabSz="514350" eaLnBrk="1" fontAlgn="auto" hangingPunct="1">
              <a:spcBef>
                <a:spcPts val="0"/>
              </a:spcBef>
              <a:spcAft>
                <a:spcPts val="0"/>
              </a:spcAft>
              <a:buFont typeface="Arial" panose="020B0604020202020204" pitchFamily="34" charset="0"/>
              <a:buChar char="•"/>
            </a:pPr>
            <a:r>
              <a:rPr lang="en-US" sz="2025" b="0" dirty="0">
                <a:solidFill>
                  <a:prstClr val="black"/>
                </a:solidFill>
                <a:latin typeface="Calibri" panose="020F0502020204030204" pitchFamily="34" charset="0"/>
                <a:ea typeface="Calibri" panose="020F0502020204030204" pitchFamily="34" charset="0"/>
              </a:rPr>
              <a:t>Expand the NYS Code Council to include the President and CEO of NYSERDA and the DEC Commissioner</a:t>
            </a:r>
            <a:endParaRPr lang="en-US" sz="2025" b="0" dirty="0">
              <a:solidFill>
                <a:prstClr val="black"/>
              </a:solidFill>
              <a:latin typeface="Calibri"/>
              <a:ea typeface="+mn-ea"/>
            </a:endParaRPr>
          </a:p>
        </p:txBody>
      </p:sp>
      <p:sp>
        <p:nvSpPr>
          <p:cNvPr id="10" name="Title 1">
            <a:extLst>
              <a:ext uri="{FF2B5EF4-FFF2-40B4-BE49-F238E27FC236}">
                <a16:creationId xmlns:a16="http://schemas.microsoft.com/office/drawing/2014/main" id="{CB43DBF5-5FE4-4AD5-85B7-FA028D5E1BAB}"/>
              </a:ext>
            </a:extLst>
          </p:cNvPr>
          <p:cNvSpPr txBox="1">
            <a:spLocks/>
          </p:cNvSpPr>
          <p:nvPr/>
        </p:nvSpPr>
        <p:spPr>
          <a:xfrm>
            <a:off x="1143001" y="1113772"/>
            <a:ext cx="6736556" cy="364331"/>
          </a:xfrm>
        </p:spPr>
        <p:txBody>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685784" fontAlgn="auto">
              <a:spcAft>
                <a:spcPts val="0"/>
              </a:spcAft>
            </a:pPr>
            <a:r>
              <a:rPr lang="en-US" sz="2250" dirty="0">
                <a:solidFill>
                  <a:srgbClr val="C00000"/>
                </a:solidFill>
                <a:latin typeface="Calibri"/>
              </a:rPr>
              <a:t>2022 Governor’s State of the State</a:t>
            </a:r>
          </a:p>
        </p:txBody>
      </p:sp>
    </p:spTree>
    <p:extLst>
      <p:ext uri="{BB962C8B-B14F-4D97-AF65-F5344CB8AC3E}">
        <p14:creationId xmlns:p14="http://schemas.microsoft.com/office/powerpoint/2010/main" val="77443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a:off x="3687222" y="1122441"/>
            <a:ext cx="2985246" cy="3446198"/>
          </a:xfrm>
          <a:prstGeom prst="rect">
            <a:avLst/>
          </a:prstGeom>
        </p:spPr>
        <p:txBody>
          <a:bodyPr vert="horz" lIns="68580" tIns="34290" rIns="68580" bIns="3429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defTabSz="684086" fontAlgn="auto">
              <a:lnSpc>
                <a:spcPct val="107000"/>
              </a:lnSpc>
              <a:spcBef>
                <a:spcPts val="0"/>
              </a:spcBef>
              <a:spcAft>
                <a:spcPts val="0"/>
              </a:spcAft>
              <a:buNone/>
            </a:pPr>
            <a:r>
              <a:rPr lang="en-US" sz="2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2100"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1022" indent="-171022" defTabSz="684086" fontAlgn="auto">
              <a:spcBef>
                <a:spcPts val="749"/>
              </a:spcBef>
              <a:spcAft>
                <a:spcPts val="0"/>
              </a:spcAft>
            </a:pPr>
            <a:endParaRPr lang="en-US" sz="2095" b="0" dirty="0">
              <a:solidFill>
                <a:prstClr val="black"/>
              </a:solidFill>
              <a:latin typeface="Calibri" panose="020F0502020204030204"/>
            </a:endParaRPr>
          </a:p>
        </p:txBody>
      </p:sp>
      <p:sp>
        <p:nvSpPr>
          <p:cNvPr id="13" name="Text Placeholder 6"/>
          <p:cNvSpPr txBox="1">
            <a:spLocks/>
          </p:cNvSpPr>
          <p:nvPr/>
        </p:nvSpPr>
        <p:spPr>
          <a:xfrm>
            <a:off x="534118" y="762748"/>
            <a:ext cx="4739448" cy="290342"/>
          </a:xfrm>
          <a:prstGeom prst="rect">
            <a:avLst/>
          </a:prstGeom>
        </p:spPr>
        <p:txBody>
          <a:bodyPr vert="horz" lIns="68580" tIns="34290" rIns="68580" bIns="34290"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defTabSz="684086" fontAlgn="auto">
              <a:spcBef>
                <a:spcPts val="749"/>
              </a:spcBef>
              <a:spcAft>
                <a:spcPts val="0"/>
              </a:spcAft>
              <a:buNone/>
            </a:pPr>
            <a:r>
              <a:rPr lang="en-US" sz="2800" dirty="0">
                <a:solidFill>
                  <a:schemeClr val="accent5">
                    <a:lumMod val="75000"/>
                  </a:schemeClr>
                </a:solidFill>
                <a:latin typeface="Cambria Math" panose="02040503050406030204" pitchFamily="18" charset="0"/>
                <a:ea typeface="Cambria Math" panose="02040503050406030204" pitchFamily="18" charset="0"/>
              </a:rPr>
              <a:t>John Addario - Bio</a:t>
            </a:r>
          </a:p>
        </p:txBody>
      </p:sp>
      <p:sp>
        <p:nvSpPr>
          <p:cNvPr id="11" name="Rectangle 10"/>
          <p:cNvSpPr/>
          <p:nvPr/>
        </p:nvSpPr>
        <p:spPr>
          <a:xfrm>
            <a:off x="534118" y="1397450"/>
            <a:ext cx="5819057" cy="3171189"/>
          </a:xfrm>
          <a:prstGeom prst="rect">
            <a:avLst/>
          </a:prstGeom>
        </p:spPr>
        <p:txBody>
          <a:bodyPr wrap="square">
            <a:spAutoFit/>
          </a:bodyPr>
          <a:lstStyle/>
          <a:p>
            <a:pPr marL="171022" indent="-171022" defTabSz="684086" eaLnBrk="1" fontAlgn="auto" hangingPunct="1">
              <a:lnSpc>
                <a:spcPct val="107000"/>
              </a:lnSpc>
              <a:spcBef>
                <a:spcPts val="0"/>
              </a:spcBef>
              <a:spcAft>
                <a:spcPts val="0"/>
              </a:spcAft>
              <a:buFont typeface="Arial" panose="020B0604020202020204" pitchFamily="34" charset="0"/>
              <a:buChar char="•"/>
            </a:pPr>
            <a:r>
              <a:rPr lang="en-US" sz="135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Director of the Division of Building Standards and Codes at Department of State </a:t>
            </a:r>
          </a:p>
          <a:p>
            <a:pPr marL="171022" indent="-171022" defTabSz="684086" eaLnBrk="1" fontAlgn="auto" hangingPunct="1">
              <a:lnSpc>
                <a:spcPct val="107000"/>
              </a:lnSpc>
              <a:spcBef>
                <a:spcPts val="0"/>
              </a:spcBef>
              <a:spcAft>
                <a:spcPts val="0"/>
              </a:spcAft>
              <a:buFont typeface="Arial" panose="020B0604020202020204" pitchFamily="34" charset="0"/>
              <a:buChar char="•"/>
              <a:tabLst>
                <a:tab pos="-1885950" algn="r"/>
                <a:tab pos="-514350" algn="l"/>
                <a:tab pos="-171450" algn="l"/>
              </a:tabLst>
            </a:pPr>
            <a:r>
              <a:rPr lang="en-US" sz="135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Division of Building Standards and Codes administers New York’s Uniform Fire Prevention and Building Code and State Energy Conservation Construction Code, providing technical assistance, delivering educational courses, and overseeing the enforcement practices of over 1600 local governments around the state.  The Division also serves as secretariat to New York’s State Fire Prevention and Building Code Council.</a:t>
            </a:r>
          </a:p>
          <a:p>
            <a:pPr marL="171022" indent="-171022" defTabSz="684086" eaLnBrk="1" fontAlgn="auto" hangingPunct="1">
              <a:lnSpc>
                <a:spcPct val="107000"/>
              </a:lnSpc>
              <a:spcBef>
                <a:spcPts val="0"/>
              </a:spcBef>
              <a:spcAft>
                <a:spcPts val="0"/>
              </a:spcAft>
              <a:buFont typeface="Arial" panose="020B0604020202020204" pitchFamily="34" charset="0"/>
              <a:buChar char="•"/>
              <a:tabLst>
                <a:tab pos="-1885950" algn="r"/>
                <a:tab pos="-514350" algn="l"/>
                <a:tab pos="-171450" algn="l"/>
              </a:tabLst>
            </a:pPr>
            <a:r>
              <a:rPr lang="en-US" sz="135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John has been employed by the Department of State since 2000. John is a Professional Engineer who has over 17 years’ experience in the private sector in building HVAC and systems design, energy analysis and audits, building energy conservation measure design and implementation, budgetary cost estimates and project management. </a:t>
            </a:r>
          </a:p>
          <a:p>
            <a:pPr defTabSz="684086" eaLnBrk="1" fontAlgn="auto" hangingPunct="1">
              <a:lnSpc>
                <a:spcPct val="107000"/>
              </a:lnSpc>
              <a:spcBef>
                <a:spcPts val="0"/>
              </a:spcBef>
              <a:spcAft>
                <a:spcPts val="0"/>
              </a:spcAft>
              <a:tabLst>
                <a:tab pos="-1885950" algn="r"/>
                <a:tab pos="-514350" algn="l"/>
                <a:tab pos="-171450" algn="l"/>
              </a:tabLst>
            </a:pPr>
            <a:r>
              <a:rPr lang="en-US" sz="1200" b="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493" y="2840840"/>
            <a:ext cx="2427779" cy="1589311"/>
          </a:xfrm>
          <a:prstGeom prst="rect">
            <a:avLst/>
          </a:prstGeom>
        </p:spPr>
      </p:pic>
      <p:pic>
        <p:nvPicPr>
          <p:cNvPr id="2" name="Picture 1">
            <a:extLst>
              <a:ext uri="{FF2B5EF4-FFF2-40B4-BE49-F238E27FC236}">
                <a16:creationId xmlns:a16="http://schemas.microsoft.com/office/drawing/2014/main" id="{5D7F5B76-F120-4247-9EF2-C89EE7ADE95C}"/>
              </a:ext>
            </a:extLst>
          </p:cNvPr>
          <p:cNvPicPr>
            <a:picLocks noChangeAspect="1"/>
          </p:cNvPicPr>
          <p:nvPr/>
        </p:nvPicPr>
        <p:blipFill>
          <a:blip r:embed="rId4"/>
          <a:stretch>
            <a:fillRect/>
          </a:stretch>
        </p:blipFill>
        <p:spPr>
          <a:xfrm>
            <a:off x="6577985" y="473000"/>
            <a:ext cx="2238794" cy="2238794"/>
          </a:xfrm>
          <a:prstGeom prst="rect">
            <a:avLst/>
          </a:prstGeom>
        </p:spPr>
      </p:pic>
    </p:spTree>
    <p:extLst>
      <p:ext uri="{BB962C8B-B14F-4D97-AF65-F5344CB8AC3E}">
        <p14:creationId xmlns:p14="http://schemas.microsoft.com/office/powerpoint/2010/main" val="270386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CB3E-BF20-4288-8800-8949FA0FDB23}"/>
              </a:ext>
            </a:extLst>
          </p:cNvPr>
          <p:cNvSpPr>
            <a:spLocks noGrp="1"/>
          </p:cNvSpPr>
          <p:nvPr>
            <p:ph type="title"/>
          </p:nvPr>
        </p:nvSpPr>
        <p:spPr>
          <a:xfrm>
            <a:off x="1143000" y="999978"/>
            <a:ext cx="6858000" cy="1271998"/>
          </a:xfrm>
        </p:spPr>
        <p:txBody>
          <a:bodyPr/>
          <a:lstStyle/>
          <a:p>
            <a:r>
              <a:rPr lang="en-US" sz="2250" b="1" dirty="0">
                <a:solidFill>
                  <a:srgbClr val="C00000"/>
                </a:solidFill>
              </a:rPr>
              <a:t>Proposed Advanced Building Codes, </a:t>
            </a:r>
            <a:br>
              <a:rPr lang="en-US" sz="2250" b="1" dirty="0">
                <a:solidFill>
                  <a:srgbClr val="C00000"/>
                </a:solidFill>
              </a:rPr>
            </a:br>
            <a:r>
              <a:rPr lang="en-US" sz="2250" b="1" dirty="0">
                <a:solidFill>
                  <a:srgbClr val="C00000"/>
                </a:solidFill>
              </a:rPr>
              <a:t>Appliance Equipment Efficiency</a:t>
            </a:r>
          </a:p>
        </p:txBody>
      </p:sp>
      <p:sp>
        <p:nvSpPr>
          <p:cNvPr id="5" name="TextBox 4">
            <a:extLst>
              <a:ext uri="{FF2B5EF4-FFF2-40B4-BE49-F238E27FC236}">
                <a16:creationId xmlns:a16="http://schemas.microsoft.com/office/drawing/2014/main" id="{B49C54EC-F948-41BB-8A04-5C78A4DD66DB}"/>
              </a:ext>
            </a:extLst>
          </p:cNvPr>
          <p:cNvSpPr txBox="1"/>
          <p:nvPr/>
        </p:nvSpPr>
        <p:spPr>
          <a:xfrm>
            <a:off x="1400175" y="1794908"/>
            <a:ext cx="6343650" cy="2206373"/>
          </a:xfrm>
          <a:prstGeom prst="rect">
            <a:avLst/>
          </a:prstGeom>
          <a:noFill/>
        </p:spPr>
        <p:txBody>
          <a:bodyPr wrap="square">
            <a:spAutoFit/>
          </a:bodyPr>
          <a:lstStyle/>
          <a:p>
            <a:pPr defTabSz="514350" eaLnBrk="1" fontAlgn="auto" hangingPunct="1">
              <a:lnSpc>
                <a:spcPct val="107000"/>
              </a:lnSpc>
              <a:spcBef>
                <a:spcPts val="0"/>
              </a:spcBef>
              <a:spcAft>
                <a:spcPts val="450"/>
              </a:spcAft>
            </a:pPr>
            <a:r>
              <a:rPr lang="en-US" sz="2025" dirty="0">
                <a:solidFill>
                  <a:prstClr val="black"/>
                </a:solidFill>
                <a:latin typeface="Calibri" panose="020F0502020204030204" pitchFamily="34" charset="0"/>
                <a:ea typeface="Calibri" panose="020F0502020204030204" pitchFamily="34" charset="0"/>
                <a:cs typeface="Times New Roman" panose="02020603050405020304" pitchFamily="18" charset="0"/>
              </a:rPr>
              <a:t>Proposed Legislation – Advanced Energy Code &amp; Appliance Standards</a:t>
            </a:r>
            <a:endParaRPr lang="en-US" sz="2025" b="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21469" indent="-321469" defTabSz="514350" eaLnBrk="1" fontAlgn="auto" hangingPunct="1">
              <a:lnSpc>
                <a:spcPct val="107000"/>
              </a:lnSpc>
              <a:spcBef>
                <a:spcPts val="0"/>
              </a:spcBef>
              <a:spcAft>
                <a:spcPts val="450"/>
              </a:spcAft>
              <a:buFont typeface="Arial" panose="020B0604020202020204" pitchFamily="34" charset="0"/>
              <a:buChar char="•"/>
            </a:pPr>
            <a:r>
              <a:rPr lang="en-US" sz="2025" b="0" dirty="0">
                <a:solidFill>
                  <a:prstClr val="black"/>
                </a:solidFill>
                <a:latin typeface="Calibri" panose="020F0502020204030204" pitchFamily="34" charset="0"/>
                <a:ea typeface="Calibri" panose="020F0502020204030204" pitchFamily="34" charset="0"/>
                <a:cs typeface="Times New Roman" panose="02020603050405020304" pitchFamily="18" charset="0"/>
              </a:rPr>
              <a:t>Modifies the Energy Law </a:t>
            </a:r>
          </a:p>
          <a:p>
            <a:pPr marL="321469" indent="-321469" defTabSz="514350" eaLnBrk="1" fontAlgn="auto" hangingPunct="1">
              <a:lnSpc>
                <a:spcPct val="107000"/>
              </a:lnSpc>
              <a:spcBef>
                <a:spcPts val="0"/>
              </a:spcBef>
              <a:spcAft>
                <a:spcPts val="450"/>
              </a:spcAft>
              <a:buFont typeface="Arial" panose="020B0604020202020204" pitchFamily="34" charset="0"/>
              <a:buChar char="•"/>
            </a:pPr>
            <a:r>
              <a:rPr lang="en-US" sz="2025" b="0" dirty="0">
                <a:solidFill>
                  <a:prstClr val="black"/>
                </a:solidFill>
                <a:latin typeface="Calibri" panose="020F0502020204030204" pitchFamily="34" charset="0"/>
                <a:ea typeface="Calibri" panose="020F0502020204030204" pitchFamily="34" charset="0"/>
                <a:cs typeface="Times New Roman" panose="02020603050405020304" pitchFamily="18" charset="0"/>
              </a:rPr>
              <a:t>Gives the NYS Code Council flexibility of updating the energy code to align with climate change issues, electrification, and carbon issues.</a:t>
            </a:r>
          </a:p>
        </p:txBody>
      </p:sp>
    </p:spTree>
    <p:extLst>
      <p:ext uri="{BB962C8B-B14F-4D97-AF65-F5344CB8AC3E}">
        <p14:creationId xmlns:p14="http://schemas.microsoft.com/office/powerpoint/2010/main" val="13359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C0B8E-0D58-4F6D-B252-A025EF6098A0}"/>
              </a:ext>
            </a:extLst>
          </p:cNvPr>
          <p:cNvSpPr txBox="1"/>
          <p:nvPr/>
        </p:nvSpPr>
        <p:spPr>
          <a:xfrm>
            <a:off x="1672046" y="1117506"/>
            <a:ext cx="3979445" cy="1494833"/>
          </a:xfrm>
          <a:prstGeom prst="rect">
            <a:avLst/>
          </a:prstGeom>
          <a:noFill/>
          <a:ln>
            <a:noFill/>
          </a:ln>
        </p:spPr>
        <p:txBody>
          <a:bodyPr wrap="square" rtlCol="0">
            <a:spAutoFit/>
          </a:bodyPr>
          <a:lstStyle/>
          <a:p>
            <a:pPr defTabSz="514350" eaLnBrk="1" fontAlgn="auto" hangingPunct="1">
              <a:spcBef>
                <a:spcPts val="0"/>
              </a:spcBef>
              <a:spcAft>
                <a:spcPts val="0"/>
              </a:spcAft>
            </a:pPr>
            <a:endParaRPr lang="en-US" sz="3038"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defTabSz="514350" eaLnBrk="1" fontAlgn="auto" hangingPunct="1">
              <a:spcBef>
                <a:spcPts val="0"/>
              </a:spcBef>
              <a:spcAft>
                <a:spcPts val="0"/>
              </a:spcAft>
            </a:pPr>
            <a:r>
              <a:rPr lang="en-US" sz="3038" dirty="0">
                <a:solidFill>
                  <a:prstClr val="black"/>
                </a:solidFill>
                <a:latin typeface="Verdana" panose="020B0604030504040204" pitchFamily="34" charset="0"/>
                <a:ea typeface="Verdana" panose="020B0604030504040204" pitchFamily="34" charset="0"/>
                <a:cs typeface="Arial" panose="020B0604020202020204" pitchFamily="34" charset="0"/>
              </a:rPr>
              <a:t>How to Stay Updated</a:t>
            </a:r>
          </a:p>
        </p:txBody>
      </p:sp>
    </p:spTree>
    <p:custDataLst>
      <p:tags r:id="rId1"/>
    </p:custDataLst>
    <p:extLst>
      <p:ext uri="{BB962C8B-B14F-4D97-AF65-F5344CB8AC3E}">
        <p14:creationId xmlns:p14="http://schemas.microsoft.com/office/powerpoint/2010/main" val="267061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384AB-A1CB-4A90-9EA4-0E2D576B54AB}"/>
              </a:ext>
            </a:extLst>
          </p:cNvPr>
          <p:cNvPicPr>
            <a:picLocks noChangeAspect="1"/>
          </p:cNvPicPr>
          <p:nvPr/>
        </p:nvPicPr>
        <p:blipFill rotWithShape="1">
          <a:blip r:embed="rId4"/>
          <a:srcRect l="1482" t="30282" r="3634" b="16768"/>
          <a:stretch/>
        </p:blipFill>
        <p:spPr>
          <a:xfrm>
            <a:off x="1923098" y="1255656"/>
            <a:ext cx="5297805" cy="2880360"/>
          </a:xfrm>
          <a:prstGeom prst="rect">
            <a:avLst/>
          </a:prstGeom>
        </p:spPr>
      </p:pic>
      <p:sp>
        <p:nvSpPr>
          <p:cNvPr id="5" name="TextBox 4">
            <a:extLst>
              <a:ext uri="{FF2B5EF4-FFF2-40B4-BE49-F238E27FC236}">
                <a16:creationId xmlns:a16="http://schemas.microsoft.com/office/drawing/2014/main" id="{AA1521B9-91A0-4204-B9CB-602E25AD480C}"/>
              </a:ext>
            </a:extLst>
          </p:cNvPr>
          <p:cNvSpPr txBox="1"/>
          <p:nvPr/>
        </p:nvSpPr>
        <p:spPr>
          <a:xfrm>
            <a:off x="1285875" y="925403"/>
            <a:ext cx="6572250" cy="438582"/>
          </a:xfrm>
          <a:prstGeom prst="rect">
            <a:avLst/>
          </a:prstGeom>
          <a:noFill/>
          <a:ln>
            <a:noFill/>
          </a:ln>
        </p:spPr>
        <p:txBody>
          <a:bodyPr wrap="square" rtlCol="0">
            <a:spAutoFit/>
          </a:bodyPr>
          <a:lstStyle/>
          <a:p>
            <a:pPr algn="ctr" defTabSz="514350" eaLnBrk="1" fontAlgn="auto" hangingPunct="1">
              <a:spcBef>
                <a:spcPts val="0"/>
              </a:spcBef>
              <a:spcAft>
                <a:spcPts val="0"/>
              </a:spcAft>
            </a:pPr>
            <a:r>
              <a:rPr lang="en-US" sz="2250" dirty="0">
                <a:solidFill>
                  <a:prstClr val="black"/>
                </a:solidFill>
                <a:latin typeface="Verdana" panose="020B0604030504040204" pitchFamily="34" charset="0"/>
                <a:ea typeface="Verdana" panose="020B0604030504040204" pitchFamily="34" charset="0"/>
                <a:cs typeface="Arial" panose="020B0604020202020204" pitchFamily="34" charset="0"/>
              </a:rPr>
              <a:t>Building New York E-Bulletin</a:t>
            </a:r>
          </a:p>
        </p:txBody>
      </p:sp>
    </p:spTree>
    <p:custDataLst>
      <p:tags r:id="rId1"/>
    </p:custDataLst>
    <p:extLst>
      <p:ext uri="{BB962C8B-B14F-4D97-AF65-F5344CB8AC3E}">
        <p14:creationId xmlns:p14="http://schemas.microsoft.com/office/powerpoint/2010/main" val="1730642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003041"/>
            <a:ext cx="6858000" cy="438582"/>
          </a:xfrm>
          <a:prstGeom prst="rect">
            <a:avLst/>
          </a:prstGeom>
          <a:noFill/>
          <a:ln>
            <a:noFill/>
          </a:ln>
        </p:spPr>
        <p:txBody>
          <a:bodyPr wrap="square" rtlCol="0">
            <a:spAutoFit/>
          </a:bodyPr>
          <a:lstStyle/>
          <a:p>
            <a:pPr algn="ctr" defTabSz="514350" eaLnBrk="1" fontAlgn="auto" hangingPunct="1">
              <a:spcBef>
                <a:spcPts val="0"/>
              </a:spcBef>
              <a:spcAft>
                <a:spcPts val="0"/>
              </a:spcAft>
            </a:pPr>
            <a:r>
              <a:rPr lang="en-US" sz="2250" dirty="0">
                <a:solidFill>
                  <a:prstClr val="black"/>
                </a:solidFill>
                <a:latin typeface="Verdana" panose="020B0604030504040204" pitchFamily="34" charset="0"/>
                <a:ea typeface="Verdana" panose="020B0604030504040204" pitchFamily="34" charset="0"/>
                <a:cs typeface="Arial" panose="020B0604020202020204" pitchFamily="34" charset="0"/>
              </a:rPr>
              <a:t>Code Outreach Program</a:t>
            </a:r>
          </a:p>
        </p:txBody>
      </p:sp>
      <p:pic>
        <p:nvPicPr>
          <p:cNvPr id="2" name="Picture 1">
            <a:extLst>
              <a:ext uri="{FF2B5EF4-FFF2-40B4-BE49-F238E27FC236}">
                <a16:creationId xmlns:a16="http://schemas.microsoft.com/office/drawing/2014/main" id="{8C8A0673-D8F0-4D50-9B45-7042BCE88CD7}"/>
              </a:ext>
            </a:extLst>
          </p:cNvPr>
          <p:cNvPicPr>
            <a:picLocks noChangeAspect="1"/>
          </p:cNvPicPr>
          <p:nvPr/>
        </p:nvPicPr>
        <p:blipFill>
          <a:blip r:embed="rId4"/>
          <a:stretch>
            <a:fillRect/>
          </a:stretch>
        </p:blipFill>
        <p:spPr>
          <a:xfrm>
            <a:off x="2790094" y="1401227"/>
            <a:ext cx="3563813" cy="2764286"/>
          </a:xfrm>
          <a:prstGeom prst="rect">
            <a:avLst/>
          </a:prstGeom>
        </p:spPr>
      </p:pic>
    </p:spTree>
    <p:custDataLst>
      <p:tags r:id="rId1"/>
    </p:custDataLst>
    <p:extLst>
      <p:ext uri="{BB962C8B-B14F-4D97-AF65-F5344CB8AC3E}">
        <p14:creationId xmlns:p14="http://schemas.microsoft.com/office/powerpoint/2010/main" val="342175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7300" y="1003041"/>
            <a:ext cx="6572250" cy="438582"/>
          </a:xfrm>
          <a:prstGeom prst="rect">
            <a:avLst/>
          </a:prstGeom>
          <a:noFill/>
          <a:ln>
            <a:noFill/>
          </a:ln>
        </p:spPr>
        <p:txBody>
          <a:bodyPr wrap="square" rtlCol="0">
            <a:spAutoFit/>
          </a:bodyPr>
          <a:lstStyle/>
          <a:p>
            <a:pPr algn="ctr" defTabSz="514350" eaLnBrk="1" fontAlgn="auto" hangingPunct="1">
              <a:spcBef>
                <a:spcPts val="0"/>
              </a:spcBef>
              <a:spcAft>
                <a:spcPts val="0"/>
              </a:spcAft>
            </a:pPr>
            <a:r>
              <a:rPr lang="en-US" sz="2250" dirty="0">
                <a:solidFill>
                  <a:prstClr val="black"/>
                </a:solidFill>
                <a:latin typeface="Verdana" panose="020B0604030504040204" pitchFamily="34" charset="0"/>
                <a:ea typeface="Verdana" panose="020B0604030504040204" pitchFamily="34" charset="0"/>
                <a:cs typeface="Arial" panose="020B0604020202020204" pitchFamily="34" charset="0"/>
              </a:rPr>
              <a:t>Code Outreach Program</a:t>
            </a:r>
          </a:p>
        </p:txBody>
      </p:sp>
      <p:sp>
        <p:nvSpPr>
          <p:cNvPr id="12" name="TextBox 11"/>
          <p:cNvSpPr txBox="1"/>
          <p:nvPr/>
        </p:nvSpPr>
        <p:spPr>
          <a:xfrm>
            <a:off x="1257300" y="1657351"/>
            <a:ext cx="6572250" cy="2516586"/>
          </a:xfrm>
          <a:prstGeom prst="rect">
            <a:avLst/>
          </a:prstGeom>
          <a:noFill/>
          <a:ln>
            <a:noFill/>
          </a:ln>
        </p:spPr>
        <p:txBody>
          <a:bodyPr wrap="square" rtlCol="0">
            <a:spAutoFit/>
          </a:bodyPr>
          <a:lstStyle/>
          <a:p>
            <a:pPr marL="257175" indent="-257175" defTabSz="514350" eaLnBrk="1" fontAlgn="auto" hangingPunct="1">
              <a:spcBef>
                <a:spcPts val="0"/>
              </a:spcBef>
              <a:spcAft>
                <a:spcPts val="0"/>
              </a:spcAft>
              <a:buFont typeface="Arial" panose="020B0604020202020204" pitchFamily="34" charset="0"/>
              <a:buChar char="•"/>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rPr>
              <a:t>Over 50 published</a:t>
            </a:r>
          </a:p>
          <a:p>
            <a:pPr marL="257175" indent="-257175" defTabSz="514350" eaLnBrk="1" fontAlgn="auto" hangingPunct="1">
              <a:spcBef>
                <a:spcPts val="0"/>
              </a:spcBef>
              <a:spcAft>
                <a:spcPts val="0"/>
              </a:spcAft>
              <a:buFont typeface="Arial" panose="020B0604020202020204" pitchFamily="34" charset="0"/>
              <a:buChar char="•"/>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rPr>
              <a:t>Delivered monthly</a:t>
            </a:r>
          </a:p>
          <a:p>
            <a:pPr marL="257175" indent="-257175" defTabSz="514350" eaLnBrk="1" fontAlgn="auto" hangingPunct="1">
              <a:spcBef>
                <a:spcPts val="0"/>
              </a:spcBef>
              <a:spcAft>
                <a:spcPts val="0"/>
              </a:spcAft>
              <a:buFont typeface="Arial" panose="020B0604020202020204" pitchFamily="34" charset="0"/>
              <a:buChar char="•"/>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rPr>
              <a:t>Archived on our website</a:t>
            </a:r>
          </a:p>
          <a:p>
            <a:pPr marL="257175" indent="-257175" defTabSz="514350" eaLnBrk="1" fontAlgn="auto" hangingPunct="1">
              <a:spcBef>
                <a:spcPts val="0"/>
              </a:spcBef>
              <a:spcAft>
                <a:spcPts val="0"/>
              </a:spcAft>
              <a:buFont typeface="Arial" panose="020B0604020202020204" pitchFamily="34" charset="0"/>
              <a:buChar char="•"/>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rPr>
              <a:t>Sign up: </a:t>
            </a:r>
          </a:p>
          <a:p>
            <a:pPr marL="514350" lvl="1" indent="-257175" defTabSz="514350" eaLnBrk="1" fontAlgn="auto" hangingPunct="1">
              <a:spcBef>
                <a:spcPts val="0"/>
              </a:spcBef>
              <a:spcAft>
                <a:spcPts val="0"/>
              </a:spcAft>
              <a:buFont typeface="Courier New" panose="02070309020205020404" pitchFamily="49" charset="0"/>
              <a:buChar char="o"/>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rPr>
              <a:t>Homepage </a:t>
            </a:r>
          </a:p>
          <a:p>
            <a:pPr marL="514350" lvl="1" indent="-257175" defTabSz="514350" eaLnBrk="1" fontAlgn="auto" hangingPunct="1">
              <a:spcBef>
                <a:spcPts val="0"/>
              </a:spcBef>
              <a:spcAft>
                <a:spcPts val="0"/>
              </a:spcAft>
              <a:buFont typeface="Courier New" panose="02070309020205020404" pitchFamily="49" charset="0"/>
              <a:buChar char="o"/>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Code Outreach Program</a:t>
            </a:r>
          </a:p>
          <a:p>
            <a:pPr marL="514350" lvl="1" indent="-257175" defTabSz="514350" eaLnBrk="1" fontAlgn="auto" hangingPunct="1">
              <a:spcBef>
                <a:spcPts val="0"/>
              </a:spcBef>
              <a:spcAft>
                <a:spcPts val="0"/>
              </a:spcAft>
              <a:buFont typeface="Courier New" panose="02070309020205020404" pitchFamily="49" charset="0"/>
              <a:buChar char="o"/>
            </a:pPr>
            <a:r>
              <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Follow the instructions</a:t>
            </a:r>
          </a:p>
          <a:p>
            <a:pPr defTabSz="514350" eaLnBrk="1" fontAlgn="auto" hangingPunct="1">
              <a:spcBef>
                <a:spcPts val="0"/>
              </a:spcBef>
              <a:spcAft>
                <a:spcPts val="0"/>
              </a:spcAft>
            </a:pPr>
            <a:endParaRPr lang="en-US" sz="1969" b="0" dirty="0">
              <a:solidFill>
                <a:srgbClr val="646569"/>
              </a:solidFill>
              <a:latin typeface="Verdana" panose="020B0604030504040204" pitchFamily="34" charset="0"/>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19348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6FBA9A-1392-4AA9-B2B8-83376CBA7257}"/>
              </a:ext>
            </a:extLst>
          </p:cNvPr>
          <p:cNvPicPr>
            <a:picLocks noChangeAspect="1"/>
          </p:cNvPicPr>
          <p:nvPr/>
        </p:nvPicPr>
        <p:blipFill>
          <a:blip r:embed="rId4"/>
          <a:stretch>
            <a:fillRect/>
          </a:stretch>
        </p:blipFill>
        <p:spPr>
          <a:xfrm>
            <a:off x="1362671" y="1675889"/>
            <a:ext cx="6418660" cy="2822082"/>
          </a:xfrm>
          <a:prstGeom prst="rect">
            <a:avLst/>
          </a:prstGeom>
          <a:effectLst>
            <a:outerShdw blurRad="50800" dist="38100" dir="13500000" algn="br" rotWithShape="0">
              <a:prstClr val="black">
                <a:alpha val="40000"/>
              </a:prstClr>
            </a:outerShdw>
          </a:effectLst>
        </p:spPr>
      </p:pic>
      <p:sp>
        <p:nvSpPr>
          <p:cNvPr id="4" name="TextBox 3"/>
          <p:cNvSpPr txBox="1"/>
          <p:nvPr/>
        </p:nvSpPr>
        <p:spPr>
          <a:xfrm>
            <a:off x="1143000" y="864249"/>
            <a:ext cx="6572250" cy="438582"/>
          </a:xfrm>
          <a:prstGeom prst="rect">
            <a:avLst/>
          </a:prstGeom>
          <a:noFill/>
          <a:ln>
            <a:noFill/>
          </a:ln>
        </p:spPr>
        <p:txBody>
          <a:bodyPr wrap="square" rtlCol="0">
            <a:spAutoFit/>
          </a:bodyPr>
          <a:lstStyle/>
          <a:p>
            <a:pPr algn="ctr" defTabSz="514350" eaLnBrk="1" fontAlgn="auto" hangingPunct="1">
              <a:spcBef>
                <a:spcPts val="0"/>
              </a:spcBef>
              <a:spcAft>
                <a:spcPts val="0"/>
              </a:spcAft>
            </a:pPr>
            <a:r>
              <a:rPr lang="en-US" sz="2250" dirty="0">
                <a:solidFill>
                  <a:prstClr val="black"/>
                </a:solidFill>
                <a:latin typeface="Verdana" panose="020B0604030504040204" pitchFamily="34" charset="0"/>
                <a:ea typeface="Verdana" panose="020B0604030504040204" pitchFamily="34" charset="0"/>
                <a:cs typeface="Arial" panose="020B0604020202020204" pitchFamily="34" charset="0"/>
              </a:rPr>
              <a:t>Building New York E-Bulletin</a:t>
            </a:r>
          </a:p>
        </p:txBody>
      </p:sp>
      <p:sp>
        <p:nvSpPr>
          <p:cNvPr id="12" name="TextBox 11"/>
          <p:cNvSpPr txBox="1"/>
          <p:nvPr/>
        </p:nvSpPr>
        <p:spPr>
          <a:xfrm>
            <a:off x="1428750" y="1197934"/>
            <a:ext cx="6572250" cy="334707"/>
          </a:xfrm>
          <a:prstGeom prst="rect">
            <a:avLst/>
          </a:prstGeom>
          <a:noFill/>
          <a:ln>
            <a:noFill/>
          </a:ln>
        </p:spPr>
        <p:txBody>
          <a:bodyPr wrap="square" rtlCol="0">
            <a:spAutoFit/>
          </a:bodyPr>
          <a:lstStyle/>
          <a:p>
            <a:pPr defTabSz="514350" eaLnBrk="1" fontAlgn="auto" hangingPunct="1">
              <a:spcBef>
                <a:spcPts val="0"/>
              </a:spcBef>
              <a:spcAft>
                <a:spcPts val="0"/>
              </a:spcAft>
            </a:pPr>
            <a:r>
              <a:rPr lang="en-US" sz="1575" b="0" dirty="0">
                <a:solidFill>
                  <a:srgbClr val="646569"/>
                </a:solidFill>
                <a:latin typeface="Verdana" panose="020B0604030504040204" pitchFamily="34" charset="0"/>
                <a:ea typeface="Verdana" panose="020B0604030504040204" pitchFamily="34" charset="0"/>
                <a:cs typeface="Arial" panose="020B0604020202020204" pitchFamily="34" charset="0"/>
              </a:rPr>
              <a:t>Sign up:  </a:t>
            </a:r>
            <a:r>
              <a:rPr lang="en-US" sz="1575" b="0" dirty="0">
                <a:solidFill>
                  <a:srgbClr val="646569"/>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hlinkClick r:id="rId5"/>
              </a:rPr>
              <a:t>https://dos.ny.gov/building-standards-and-codes</a:t>
            </a:r>
            <a:r>
              <a:rPr lang="en-US" sz="1575" b="0" dirty="0">
                <a:solidFill>
                  <a:srgbClr val="646569"/>
                </a:solidFill>
                <a:latin typeface="Verdana" panose="020B0604030504040204" pitchFamily="34" charset="0"/>
                <a:ea typeface="Verdana" panose="020B0604030504040204" pitchFamily="34" charset="0"/>
                <a:cs typeface="Arial" panose="020B0604020202020204" pitchFamily="34" charset="0"/>
                <a:sym typeface="Wingdings" panose="05000000000000000000" pitchFamily="2" charset="2"/>
              </a:rPr>
              <a:t> </a:t>
            </a:r>
          </a:p>
        </p:txBody>
      </p:sp>
      <p:sp>
        <p:nvSpPr>
          <p:cNvPr id="5" name="Arrow: Left 4">
            <a:extLst>
              <a:ext uri="{FF2B5EF4-FFF2-40B4-BE49-F238E27FC236}">
                <a16:creationId xmlns:a16="http://schemas.microsoft.com/office/drawing/2014/main" id="{5C52286D-13F1-4914-B04C-84D615CDD358}"/>
              </a:ext>
            </a:extLst>
          </p:cNvPr>
          <p:cNvSpPr/>
          <p:nvPr/>
        </p:nvSpPr>
        <p:spPr>
          <a:xfrm rot="11777200">
            <a:off x="2130551" y="2635323"/>
            <a:ext cx="655572" cy="428908"/>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endParaRPr lang="en-US" sz="1013" dirty="0">
              <a:ln w="22225">
                <a:solidFill>
                  <a:srgbClr val="C0504D"/>
                </a:solidFill>
                <a:prstDash val="solid"/>
              </a:ln>
              <a:solidFill>
                <a:srgbClr val="C0504D">
                  <a:lumMod val="40000"/>
                  <a:lumOff val="60000"/>
                </a:srgbClr>
              </a:solidFill>
              <a:latin typeface="Calibri"/>
            </a:endParaRPr>
          </a:p>
        </p:txBody>
      </p:sp>
      <p:pic>
        <p:nvPicPr>
          <p:cNvPr id="7" name="Picture 6">
            <a:extLst>
              <a:ext uri="{FF2B5EF4-FFF2-40B4-BE49-F238E27FC236}">
                <a16:creationId xmlns:a16="http://schemas.microsoft.com/office/drawing/2014/main" id="{9516D29E-92EC-4D4B-A313-3735EA784C90}"/>
              </a:ext>
            </a:extLst>
          </p:cNvPr>
          <p:cNvPicPr>
            <a:picLocks noChangeAspect="1"/>
          </p:cNvPicPr>
          <p:nvPr/>
        </p:nvPicPr>
        <p:blipFill>
          <a:blip r:embed="rId6"/>
          <a:stretch>
            <a:fillRect/>
          </a:stretch>
        </p:blipFill>
        <p:spPr>
          <a:xfrm rot="7500938">
            <a:off x="6514927" y="2513297"/>
            <a:ext cx="679001" cy="452668"/>
          </a:xfrm>
          <a:prstGeom prst="rect">
            <a:avLst/>
          </a:prstGeom>
        </p:spPr>
      </p:pic>
    </p:spTree>
    <p:custDataLst>
      <p:tags r:id="rId1"/>
    </p:custDataLst>
    <p:extLst>
      <p:ext uri="{BB962C8B-B14F-4D97-AF65-F5344CB8AC3E}">
        <p14:creationId xmlns:p14="http://schemas.microsoft.com/office/powerpoint/2010/main" val="1151661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0A7761C-8367-49DC-B1B0-A7F4BF2791C7}"/>
              </a:ext>
            </a:extLst>
          </p:cNvPr>
          <p:cNvSpPr txBox="1">
            <a:spLocks/>
          </p:cNvSpPr>
          <p:nvPr/>
        </p:nvSpPr>
        <p:spPr>
          <a:xfrm>
            <a:off x="2357597" y="1603664"/>
            <a:ext cx="4837394" cy="483989"/>
          </a:xfrm>
          <a:prstGeom prst="rect">
            <a:avLst/>
          </a:prstGeom>
        </p:spPr>
        <p:txBody>
          <a:bodyPr vert="horz" lIns="51428" tIns="25715" rIns="51428" bIns="25715" rtlCol="0" anchor="t">
            <a:noAutofit/>
          </a:bodyPr>
          <a:lstStyle>
            <a:lvl1pPr algn="ctr" defTabSz="1044976" rtl="0" eaLnBrk="1" latinLnBrk="0" hangingPunct="1">
              <a:spcBef>
                <a:spcPct val="0"/>
              </a:spcBef>
              <a:buNone/>
              <a:defRPr sz="5500" kern="1200" cap="small" baseline="0">
                <a:solidFill>
                  <a:srgbClr val="00247D"/>
                </a:solidFill>
                <a:latin typeface="Franklin Gothic Demi Cond" panose="020B0706030402020204" pitchFamily="34" charset="0"/>
                <a:ea typeface="+mj-ea"/>
                <a:cs typeface="+mj-cs"/>
              </a:defRPr>
            </a:lvl1pPr>
          </a:lstStyle>
          <a:p>
            <a:pPr defTabSz="783732" fontAlgn="auto">
              <a:spcAft>
                <a:spcPts val="0"/>
              </a:spcAft>
            </a:pPr>
            <a:r>
              <a:rPr lang="en-US" sz="2644" b="0" dirty="0">
                <a:solidFill>
                  <a:prstClr val="white"/>
                </a:solidFill>
                <a:latin typeface="Franklin Gothic Demi" panose="020B0703020102020204" pitchFamily="34" charset="0"/>
              </a:rPr>
              <a:t>NYC v. NY State Energy Code:</a:t>
            </a:r>
          </a:p>
          <a:p>
            <a:pPr defTabSz="783732" fontAlgn="auto">
              <a:spcAft>
                <a:spcPts val="0"/>
              </a:spcAft>
            </a:pPr>
            <a:r>
              <a:rPr lang="en-US" sz="2644" b="0" dirty="0">
                <a:solidFill>
                  <a:prstClr val="white"/>
                </a:solidFill>
                <a:latin typeface="Franklin Gothic Demi" panose="020B0703020102020204" pitchFamily="34" charset="0"/>
              </a:rPr>
              <a:t>The future of the Energy Code and its relation to LL97</a:t>
            </a:r>
          </a:p>
          <a:p>
            <a:pPr defTabSz="783732" fontAlgn="auto">
              <a:spcAft>
                <a:spcPts val="0"/>
              </a:spcAft>
            </a:pPr>
            <a:endParaRPr lang="en-US" sz="2644" b="0" dirty="0">
              <a:solidFill>
                <a:prstClr val="white"/>
              </a:solidFill>
              <a:latin typeface="Franklin Gothic Demi" panose="020B0703020102020204" pitchFamily="34" charset="0"/>
            </a:endParaRPr>
          </a:p>
        </p:txBody>
      </p:sp>
      <p:sp>
        <p:nvSpPr>
          <p:cNvPr id="3" name="Subtitle 4">
            <a:extLst>
              <a:ext uri="{FF2B5EF4-FFF2-40B4-BE49-F238E27FC236}">
                <a16:creationId xmlns:a16="http://schemas.microsoft.com/office/drawing/2014/main" id="{6C3398B6-5E1A-4254-8356-D5CAB5A61596}"/>
              </a:ext>
            </a:extLst>
          </p:cNvPr>
          <p:cNvSpPr txBox="1">
            <a:spLocks/>
          </p:cNvSpPr>
          <p:nvPr/>
        </p:nvSpPr>
        <p:spPr>
          <a:xfrm>
            <a:off x="1208062" y="4140777"/>
            <a:ext cx="2429951" cy="566423"/>
          </a:xfrm>
          <a:prstGeom prst="rect">
            <a:avLst/>
          </a:prstGeom>
        </p:spPr>
        <p:txBody>
          <a:bodyPr vert="horz" lIns="51425" tIns="25713" rIns="51425" bIns="25713" rtlCol="0">
            <a:normAutofit fontScale="92500" lnSpcReduction="20000"/>
          </a:bodyPr>
          <a:lstStyle>
            <a:lvl1pPr marL="0" indent="0" algn="ctr" defTabSz="914218" rtl="0" eaLnBrk="1" latinLnBrk="0" hangingPunct="1">
              <a:spcBef>
                <a:spcPct val="20000"/>
              </a:spcBef>
              <a:buClr>
                <a:srgbClr val="00247D"/>
              </a:buClr>
              <a:buFont typeface="Wingdings" panose="05000000000000000000" pitchFamily="2" charset="2"/>
              <a:buNone/>
              <a:defRPr sz="3600" kern="1200">
                <a:solidFill>
                  <a:srgbClr val="F4740A"/>
                </a:solidFill>
                <a:latin typeface="Franklin Gothic Demi Cond" panose="020B0706030402020204" pitchFamily="34" charset="0"/>
                <a:ea typeface="+mn-ea"/>
                <a:cs typeface="+mn-cs"/>
              </a:defRPr>
            </a:lvl1pPr>
            <a:lvl2pPr marL="457109" indent="0" algn="ctr" defTabSz="914218" rtl="0" eaLnBrk="1" latinLnBrk="0" hangingPunct="1">
              <a:spcBef>
                <a:spcPct val="20000"/>
              </a:spcBef>
              <a:buClr>
                <a:srgbClr val="00247D"/>
              </a:buClr>
              <a:buFont typeface="Franklin Gothic Medium" panose="020B0603020102020204" pitchFamily="34" charset="0"/>
              <a:buNone/>
              <a:defRPr sz="2400" kern="1200">
                <a:solidFill>
                  <a:schemeClr val="tx1">
                    <a:tint val="75000"/>
                  </a:schemeClr>
                </a:solidFill>
                <a:latin typeface="Franklin Gothic Medium" panose="020B0603020102020204" pitchFamily="34" charset="0"/>
                <a:ea typeface="+mn-ea"/>
                <a:cs typeface="+mn-cs"/>
              </a:defRPr>
            </a:lvl2pPr>
            <a:lvl3pPr marL="914218" indent="0" algn="ctr" defTabSz="914218" rtl="0" eaLnBrk="1" latinLnBrk="0" hangingPunct="1">
              <a:spcBef>
                <a:spcPct val="20000"/>
              </a:spcBef>
              <a:buClr>
                <a:srgbClr val="00247D"/>
              </a:buClr>
              <a:buFont typeface="Arial" panose="020B0604020202020204" pitchFamily="34" charset="0"/>
              <a:buNone/>
              <a:defRPr sz="2400" kern="1200">
                <a:solidFill>
                  <a:schemeClr val="tx1">
                    <a:tint val="75000"/>
                  </a:schemeClr>
                </a:solidFill>
                <a:latin typeface="Franklin Gothic Medium" panose="020B0603020102020204" pitchFamily="34" charset="0"/>
                <a:ea typeface="+mn-ea"/>
                <a:cs typeface="+mn-cs"/>
              </a:defRPr>
            </a:lvl3pPr>
            <a:lvl4pPr marL="1371326" indent="0" algn="ctr" defTabSz="914218" rtl="0" eaLnBrk="1" latinLnBrk="0" hangingPunct="1">
              <a:spcBef>
                <a:spcPct val="20000"/>
              </a:spcBef>
              <a:buClr>
                <a:srgbClr val="00247D"/>
              </a:buClr>
              <a:buFont typeface="Courier New" panose="02070309020205020404" pitchFamily="49" charset="0"/>
              <a:buNone/>
              <a:defRPr sz="2400" kern="1200">
                <a:solidFill>
                  <a:schemeClr val="tx1">
                    <a:tint val="75000"/>
                  </a:schemeClr>
                </a:solidFill>
                <a:latin typeface="Franklin Gothic Medium" panose="020B0603020102020204" pitchFamily="34" charset="0"/>
                <a:ea typeface="+mn-ea"/>
                <a:cs typeface="+mn-cs"/>
              </a:defRPr>
            </a:lvl4pPr>
            <a:lvl5pPr marL="1828436" indent="0" algn="ctr" defTabSz="914218" rtl="0" eaLnBrk="1" latinLnBrk="0" hangingPunct="1">
              <a:spcBef>
                <a:spcPct val="20000"/>
              </a:spcBef>
              <a:buClr>
                <a:srgbClr val="00247D"/>
              </a:buClr>
              <a:buFont typeface="Franklin Gothic Medium" panose="020B0603020102020204" pitchFamily="34" charset="0"/>
              <a:buNone/>
              <a:defRPr sz="2400" kern="1200">
                <a:solidFill>
                  <a:schemeClr val="tx1">
                    <a:tint val="75000"/>
                  </a:schemeClr>
                </a:solidFill>
                <a:latin typeface="Franklin Gothic Medium" panose="020B0603020102020204" pitchFamily="34" charset="0"/>
                <a:ea typeface="+mn-ea"/>
                <a:cs typeface="+mn-cs"/>
              </a:defRPr>
            </a:lvl5pPr>
            <a:lvl6pPr marL="2285544" indent="0" algn="ctr" defTabSz="9142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652" indent="0" algn="ctr" defTabSz="9142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199760" indent="0" algn="ctr" defTabSz="9142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6868" indent="0" algn="ctr" defTabSz="914218"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685664" fontAlgn="auto">
              <a:spcBef>
                <a:spcPts val="0"/>
              </a:spcBef>
              <a:spcAft>
                <a:spcPts val="0"/>
              </a:spcAft>
            </a:pPr>
            <a:r>
              <a:rPr lang="en-US" sz="1125" b="0" dirty="0">
                <a:solidFill>
                  <a:prstClr val="white"/>
                </a:solidFill>
                <a:effectLst>
                  <a:outerShdw blurRad="38100" dist="38100" dir="2700000" algn="tl">
                    <a:srgbClr val="000000">
                      <a:alpha val="43137"/>
                    </a:srgbClr>
                  </a:outerShdw>
                </a:effectLst>
              </a:rPr>
              <a:t>presented by </a:t>
            </a:r>
          </a:p>
          <a:p>
            <a:pPr algn="l" defTabSz="685664" fontAlgn="auto">
              <a:spcBef>
                <a:spcPts val="0"/>
              </a:spcBef>
              <a:spcAft>
                <a:spcPts val="0"/>
              </a:spcAft>
            </a:pPr>
            <a:r>
              <a:rPr lang="en-US" sz="1463" b="0" dirty="0">
                <a:solidFill>
                  <a:prstClr val="white"/>
                </a:solidFill>
                <a:effectLst>
                  <a:outerShdw blurRad="38100" dist="38100" dir="2700000" algn="tl">
                    <a:srgbClr val="000000">
                      <a:alpha val="43137"/>
                    </a:srgbClr>
                  </a:outerShdw>
                </a:effectLst>
                <a:latin typeface="Franklin Gothic Demi" panose="020B0703020102020204" pitchFamily="34" charset="0"/>
              </a:rPr>
              <a:t>Gina Bocra, RA, LEED Fellow</a:t>
            </a:r>
          </a:p>
          <a:p>
            <a:pPr algn="l" defTabSz="685664" fontAlgn="auto">
              <a:spcBef>
                <a:spcPts val="0"/>
              </a:spcBef>
              <a:spcAft>
                <a:spcPts val="0"/>
              </a:spcAft>
            </a:pPr>
            <a:r>
              <a:rPr lang="en-US" sz="1463" b="0" dirty="0">
                <a:solidFill>
                  <a:prstClr val="white"/>
                </a:solidFill>
                <a:effectLst>
                  <a:outerShdw blurRad="38100" dist="38100" dir="2700000" algn="tl">
                    <a:srgbClr val="000000">
                      <a:alpha val="43137"/>
                    </a:srgbClr>
                  </a:outerShdw>
                </a:effectLst>
                <a:latin typeface="Franklin Gothic Demi" panose="020B0703020102020204" pitchFamily="34" charset="0"/>
              </a:rPr>
              <a:t>Emily Hoffman, PE, CEM</a:t>
            </a:r>
          </a:p>
        </p:txBody>
      </p:sp>
      <p:sp>
        <p:nvSpPr>
          <p:cNvPr id="4" name="Title 3">
            <a:extLst>
              <a:ext uri="{FF2B5EF4-FFF2-40B4-BE49-F238E27FC236}">
                <a16:creationId xmlns:a16="http://schemas.microsoft.com/office/drawing/2014/main" id="{456F2EB1-C3BE-4F46-AC6C-542129FE1315}"/>
              </a:ext>
            </a:extLst>
          </p:cNvPr>
          <p:cNvSpPr txBox="1">
            <a:spLocks/>
          </p:cNvSpPr>
          <p:nvPr/>
        </p:nvSpPr>
        <p:spPr>
          <a:xfrm>
            <a:off x="2267662" y="3055848"/>
            <a:ext cx="4371975" cy="532000"/>
          </a:xfrm>
          <a:prstGeom prst="rect">
            <a:avLst/>
          </a:prstGeom>
        </p:spPr>
        <p:txBody>
          <a:bodyPr vert="horz" lIns="54572" tIns="27286" rIns="54572" bIns="27286"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auto">
              <a:spcAft>
                <a:spcPts val="0"/>
              </a:spcAft>
            </a:pPr>
            <a:r>
              <a:rPr lang="en-US" sz="1800" b="0" dirty="0">
                <a:solidFill>
                  <a:prstClr val="white"/>
                </a:solidFill>
                <a:effectLst>
                  <a:outerShdw blurRad="38100" dist="38100" dir="2700000" algn="tl">
                    <a:srgbClr val="000000">
                      <a:alpha val="43137"/>
                    </a:srgbClr>
                  </a:outerShdw>
                </a:effectLst>
                <a:latin typeface="Franklin Gothic Demi" panose="020B0703020102020204" pitchFamily="34" charset="0"/>
              </a:rPr>
              <a:t>February 17, 2022</a:t>
            </a:r>
          </a:p>
        </p:txBody>
      </p:sp>
    </p:spTree>
    <p:extLst>
      <p:ext uri="{BB962C8B-B14F-4D97-AF65-F5344CB8AC3E}">
        <p14:creationId xmlns:p14="http://schemas.microsoft.com/office/powerpoint/2010/main" val="197051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p:cNvSpPr txBox="1">
            <a:spLocks/>
          </p:cNvSpPr>
          <p:nvPr/>
        </p:nvSpPr>
        <p:spPr>
          <a:xfrm>
            <a:off x="480060" y="246888"/>
            <a:ext cx="5170932" cy="1337310"/>
          </a:xfrm>
          <a:prstGeom prst="rect">
            <a:avLst/>
          </a:prstGeom>
        </p:spPr>
        <p:txBody>
          <a:bodyPr vert="horz" lIns="91440" tIns="45720" rIns="91440" bIns="45720" rtlCol="0" anchor="b">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defTabSz="914400" fontAlgn="auto">
              <a:spcBef>
                <a:spcPct val="0"/>
              </a:spcBef>
              <a:spcAft>
                <a:spcPts val="600"/>
              </a:spcAft>
              <a:buClrTx/>
              <a:buSzTx/>
              <a:buNone/>
              <a:tabLst/>
              <a:defRPr/>
            </a:pPr>
            <a:r>
              <a:rPr kumimoji="0" lang="en-US" sz="4100" b="1" i="0" u="none" strike="noStrike" cap="none" spc="0" normalizeH="0" baseline="0" noProof="0" dirty="0">
                <a:ln>
                  <a:noFill/>
                </a:ln>
                <a:effectLst/>
                <a:uLnTx/>
                <a:uFillTx/>
                <a:latin typeface="+mj-lt"/>
                <a:ea typeface="+mj-ea"/>
                <a:cs typeface="+mj-cs"/>
              </a:rPr>
              <a:t>Emily Hoffman</a:t>
            </a:r>
          </a:p>
        </p:txBody>
      </p:sp>
      <p:sp>
        <p:nvSpPr>
          <p:cNvPr id="9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1796796"/>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6EF012-D884-42D0-A532-D513DB621BF6}"/>
              </a:ext>
            </a:extLst>
          </p:cNvPr>
          <p:cNvSpPr txBox="1"/>
          <p:nvPr/>
        </p:nvSpPr>
        <p:spPr>
          <a:xfrm>
            <a:off x="480060" y="2029968"/>
            <a:ext cx="5170932" cy="2612898"/>
          </a:xfrm>
          <a:prstGeom prst="rect">
            <a:avLst/>
          </a:prstGeom>
        </p:spPr>
        <p:txBody>
          <a:bodyPr vert="horz" lIns="91440" tIns="45720" rIns="91440" bIns="45720" rtlCol="0">
            <a:normAutofit/>
          </a:bodyPr>
          <a:lstStyle/>
          <a:p>
            <a:pPr eaLnBrk="1" hangingPunct="1">
              <a:lnSpc>
                <a:spcPct val="90000"/>
              </a:lnSpc>
              <a:spcAft>
                <a:spcPts val="600"/>
              </a:spcAft>
            </a:pPr>
            <a:r>
              <a:rPr lang="en-US" sz="1300" dirty="0">
                <a:latin typeface="+mn-lt"/>
                <a:ea typeface="+mn-ea"/>
              </a:rPr>
              <a:t>Director of Energy Code Compliance with the NYC Department of   Buildings</a:t>
            </a:r>
          </a:p>
          <a:p>
            <a:pPr eaLnBrk="1" hangingPunct="1">
              <a:lnSpc>
                <a:spcPct val="90000"/>
              </a:lnSpc>
              <a:spcAft>
                <a:spcPts val="600"/>
              </a:spcAft>
            </a:pPr>
            <a:r>
              <a:rPr lang="en-US" sz="1300" dirty="0">
                <a:latin typeface="+mn-lt"/>
                <a:ea typeface="+mn-ea"/>
              </a:rPr>
              <a:t>Much of her work is also educating the public on energy code compliance and researching technical issues relating to energy code. </a:t>
            </a:r>
          </a:p>
          <a:p>
            <a:pPr eaLnBrk="1" hangingPunct="1">
              <a:lnSpc>
                <a:spcPct val="90000"/>
              </a:lnSpc>
              <a:spcAft>
                <a:spcPts val="600"/>
              </a:spcAft>
            </a:pPr>
            <a:r>
              <a:rPr lang="en-US" sz="1300" dirty="0">
                <a:latin typeface="+mn-lt"/>
                <a:ea typeface="+mn-ea"/>
              </a:rPr>
              <a:t>Emily is involved on code development on the state and national level, serving as the Vice Chair of the 2024 IECC commercial consensus committee, ASHRAE committees (Std 90.1 ECB, Std 229) and the NYSERDA Stretch Code Advisory Committee. </a:t>
            </a:r>
          </a:p>
          <a:p>
            <a:pPr eaLnBrk="1" hangingPunct="1">
              <a:lnSpc>
                <a:spcPct val="90000"/>
              </a:lnSpc>
              <a:spcAft>
                <a:spcPts val="600"/>
              </a:spcAft>
            </a:pPr>
            <a:r>
              <a:rPr lang="en-US" sz="1300" dirty="0">
                <a:latin typeface="+mn-lt"/>
                <a:ea typeface="+mn-ea"/>
              </a:rPr>
              <a:t>Her previous experience involves energy modeling, energy auditing, and commissioning. She is a Professional Engineer, Certified Energy Manager, and holds a Bachelors and Masters in Mechanical Engineering. </a:t>
            </a:r>
          </a:p>
        </p:txBody>
      </p:sp>
      <p:pic>
        <p:nvPicPr>
          <p:cNvPr id="3076" name="Picture 4" descr="The Official City Flag">
            <a:extLst>
              <a:ext uri="{FF2B5EF4-FFF2-40B4-BE49-F238E27FC236}">
                <a16:creationId xmlns:a16="http://schemas.microsoft.com/office/drawing/2014/main" id="{A52D2D71-2E3B-4EB8-9548-95E8EC4B7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02" r="1709" b="4"/>
          <a:stretch/>
        </p:blipFill>
        <p:spPr bwMode="auto">
          <a:xfrm>
            <a:off x="5897880" y="432987"/>
            <a:ext cx="3010662" cy="2200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16818" r="-2" b="-2"/>
          <a:stretch/>
        </p:blipFill>
        <p:spPr>
          <a:xfrm>
            <a:off x="5897880" y="3174359"/>
            <a:ext cx="2996946" cy="1402273"/>
          </a:xfrm>
          <a:prstGeom prst="rect">
            <a:avLst/>
          </a:prstGeom>
        </p:spPr>
      </p:pic>
      <p:sp>
        <p:nvSpPr>
          <p:cNvPr id="10" name="Content Placeholder 4"/>
          <p:cNvSpPr txBox="1">
            <a:spLocks/>
          </p:cNvSpPr>
          <p:nvPr/>
        </p:nvSpPr>
        <p:spPr>
          <a:xfrm>
            <a:off x="3687222" y="1122441"/>
            <a:ext cx="2985246" cy="3446198"/>
          </a:xfrm>
          <a:prstGeom prst="rect">
            <a:avLst/>
          </a:prstGeom>
        </p:spPr>
        <p:txBody>
          <a:bodyPr vert="horz" lIns="68580" tIns="34290" rIns="68580" bIns="3429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684086"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022" marR="0" lvl="0" indent="-171022" algn="l" defTabSz="684086" rtl="0" eaLnBrk="1" fontAlgn="auto" latinLnBrk="0" hangingPunct="1">
              <a:lnSpc>
                <a:spcPct val="90000"/>
              </a:lnSpc>
              <a:spcBef>
                <a:spcPts val="749"/>
              </a:spcBef>
              <a:spcAft>
                <a:spcPts val="0"/>
              </a:spcAft>
              <a:buClrTx/>
              <a:buSzTx/>
              <a:buFont typeface="Arial" panose="020B0604020202020204" pitchFamily="34" charset="0"/>
              <a:buChar char="•"/>
              <a:tabLst/>
              <a:defRPr/>
            </a:pPr>
            <a:endParaRPr kumimoji="0" lang="en-US" sz="20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67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1758-6E8C-4E35-87A3-E072ACF156F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C5D0D45-85A0-4805-A78E-D7A175C806BA}"/>
              </a:ext>
            </a:extLst>
          </p:cNvPr>
          <p:cNvSpPr>
            <a:spLocks noGrp="1"/>
          </p:cNvSpPr>
          <p:nvPr>
            <p:ph idx="1"/>
          </p:nvPr>
        </p:nvSpPr>
        <p:spPr/>
        <p:txBody>
          <a:bodyPr/>
          <a:lstStyle/>
          <a:p>
            <a:r>
              <a:rPr lang="en-US" dirty="0"/>
              <a:t>2020 NYCECC – </a:t>
            </a:r>
          </a:p>
          <a:p>
            <a:pPr lvl="1"/>
            <a:r>
              <a:rPr lang="en-US" dirty="0"/>
              <a:t>Changes from NYSERDA Stretch Code</a:t>
            </a:r>
          </a:p>
          <a:p>
            <a:pPr lvl="1"/>
            <a:r>
              <a:rPr lang="en-US" dirty="0"/>
              <a:t>Changes from NYC Advisory Committee</a:t>
            </a:r>
          </a:p>
          <a:p>
            <a:r>
              <a:rPr lang="en-US" dirty="0"/>
              <a:t>Future Energy Codes</a:t>
            </a:r>
          </a:p>
          <a:p>
            <a:pPr lvl="1"/>
            <a:r>
              <a:rPr lang="en-US" dirty="0"/>
              <a:t>LL32 of 2018</a:t>
            </a:r>
          </a:p>
          <a:p>
            <a:pPr lvl="1"/>
            <a:r>
              <a:rPr lang="en-US" dirty="0"/>
              <a:t>NYC Pilot Program</a:t>
            </a:r>
          </a:p>
          <a:p>
            <a:r>
              <a:rPr lang="en-US" dirty="0"/>
              <a:t>NYC Building Electrification Law</a:t>
            </a:r>
          </a:p>
          <a:p>
            <a:r>
              <a:rPr lang="en-US" dirty="0"/>
              <a:t>LL97 Updates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61A1B4F-0832-4B8C-B796-19F011663228}"/>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28</a:t>
            </a:fld>
            <a:endParaRPr lang="en-US" b="0" dirty="0">
              <a:solidFill>
                <a:prstClr val="white"/>
              </a:solidFill>
              <a:ea typeface="+mn-ea"/>
            </a:endParaRPr>
          </a:p>
        </p:txBody>
      </p:sp>
    </p:spTree>
    <p:extLst>
      <p:ext uri="{BB962C8B-B14F-4D97-AF65-F5344CB8AC3E}">
        <p14:creationId xmlns:p14="http://schemas.microsoft.com/office/powerpoint/2010/main" val="304830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Provisions</a:t>
            </a:r>
          </a:p>
        </p:txBody>
      </p:sp>
      <p:sp>
        <p:nvSpPr>
          <p:cNvPr id="3" name="Text Placeholder 2"/>
          <p:cNvSpPr>
            <a:spLocks noGrp="1"/>
          </p:cNvSpPr>
          <p:nvPr>
            <p:ph type="body" idx="1"/>
          </p:nvPr>
        </p:nvSpPr>
        <p:spPr/>
        <p:txBody>
          <a:bodyPr/>
          <a:lstStyle/>
          <a:p>
            <a:r>
              <a:rPr lang="en-US" dirty="0"/>
              <a:t>Adopted from the NYSERDA </a:t>
            </a:r>
            <a:r>
              <a:rPr lang="en-US" dirty="0" err="1"/>
              <a:t>NYStretch</a:t>
            </a:r>
            <a:r>
              <a:rPr lang="en-US" dirty="0"/>
              <a:t> Energy Code - 2020</a:t>
            </a:r>
          </a:p>
        </p:txBody>
      </p:sp>
    </p:spTree>
    <p:extLst>
      <p:ext uri="{BB962C8B-B14F-4D97-AF65-F5344CB8AC3E}">
        <p14:creationId xmlns:p14="http://schemas.microsoft.com/office/powerpoint/2010/main" val="285711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58D1A7-D3E6-4505-A6BC-EE97DAB31E2D}"/>
              </a:ext>
            </a:extLst>
          </p:cNvPr>
          <p:cNvSpPr txBox="1">
            <a:spLocks/>
          </p:cNvSpPr>
          <p:nvPr/>
        </p:nvSpPr>
        <p:spPr>
          <a:xfrm>
            <a:off x="1603717" y="1645103"/>
            <a:ext cx="5661515" cy="1853294"/>
          </a:xfrm>
        </p:spPr>
        <p:txBody>
          <a:bodyPr/>
          <a:lstStyle>
            <a:lvl1pPr marL="609570" indent="-609570" algn="l" defTabSz="1625519" rtl="0" eaLnBrk="1" latinLnBrk="0" hangingPunct="1">
              <a:spcBef>
                <a:spcPct val="20000"/>
              </a:spcBef>
              <a:buFont typeface="Arial" panose="020B0604020202020204"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anose="020B0604020202020204"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9pPr>
          </a:lstStyle>
          <a:p>
            <a:pPr marL="0" indent="0" defTabSz="914354" fontAlgn="auto">
              <a:spcAft>
                <a:spcPts val="0"/>
              </a:spcAft>
              <a:buNone/>
            </a:pPr>
            <a:r>
              <a:rPr lang="en-US" altLang="en-US" sz="2025" dirty="0">
                <a:solidFill>
                  <a:prstClr val="black"/>
                </a:solidFill>
                <a:latin typeface="Verdana" panose="020B0604030504040204" pitchFamily="34" charset="0"/>
                <a:ea typeface="Verdana" panose="020B0604030504040204" pitchFamily="34" charset="0"/>
              </a:rPr>
              <a:t>Agenda:</a:t>
            </a:r>
          </a:p>
          <a:p>
            <a:pPr marL="0" indent="0" defTabSz="914354" fontAlgn="auto">
              <a:spcAft>
                <a:spcPts val="0"/>
              </a:spcAft>
              <a:buNone/>
            </a:pPr>
            <a:endParaRPr lang="en-US" altLang="en-US" sz="2025" dirty="0">
              <a:solidFill>
                <a:prstClr val="black"/>
              </a:solidFill>
              <a:latin typeface="Verdana" panose="020B0604030504040204" pitchFamily="34" charset="0"/>
              <a:ea typeface="Verdana" panose="020B0604030504040204" pitchFamily="34" charset="0"/>
            </a:endParaRPr>
          </a:p>
          <a:p>
            <a:pPr marL="257175" indent="-257175" defTabSz="914354" fontAlgn="auto">
              <a:spcBef>
                <a:spcPts val="0"/>
              </a:spcBef>
              <a:spcAft>
                <a:spcPts val="0"/>
              </a:spcAft>
            </a:pPr>
            <a:r>
              <a:rPr lang="en-US" altLang="en-US" sz="1800" b="0" dirty="0">
                <a:solidFill>
                  <a:prstClr val="black"/>
                </a:solidFill>
                <a:latin typeface="Verdana" panose="020B0604030504040204" pitchFamily="34" charset="0"/>
                <a:ea typeface="Verdana" panose="020B0604030504040204" pitchFamily="34" charset="0"/>
              </a:rPr>
              <a:t>Introduction</a:t>
            </a:r>
          </a:p>
          <a:p>
            <a:pPr marL="257175" indent="-257175" defTabSz="914354" fontAlgn="auto">
              <a:spcBef>
                <a:spcPts val="0"/>
              </a:spcBef>
              <a:spcAft>
                <a:spcPts val="0"/>
              </a:spcAft>
            </a:pPr>
            <a:r>
              <a:rPr lang="en-US" altLang="en-US" sz="1800" b="0" dirty="0">
                <a:solidFill>
                  <a:prstClr val="black"/>
                </a:solidFill>
                <a:latin typeface="Verdana" panose="020B0604030504040204" pitchFamily="34" charset="0"/>
                <a:ea typeface="Verdana" panose="020B0604030504040204" pitchFamily="34" charset="0"/>
              </a:rPr>
              <a:t>Overview of NYS Codes</a:t>
            </a:r>
          </a:p>
          <a:p>
            <a:pPr marL="257175" indent="-257175" defTabSz="914354" fontAlgn="auto">
              <a:spcBef>
                <a:spcPts val="0"/>
              </a:spcBef>
              <a:spcAft>
                <a:spcPts val="0"/>
              </a:spcAft>
            </a:pPr>
            <a:r>
              <a:rPr lang="en-US" altLang="en-US" sz="1800" b="0" dirty="0">
                <a:solidFill>
                  <a:prstClr val="black"/>
                </a:solidFill>
                <a:latin typeface="Verdana" panose="020B0604030504040204" pitchFamily="34" charset="0"/>
                <a:ea typeface="Verdana" panose="020B0604030504040204" pitchFamily="34" charset="0"/>
              </a:rPr>
              <a:t>Climate Change and the NYS Codes</a:t>
            </a:r>
            <a:endParaRPr lang="en-US" altLang="en-US" sz="1800" b="0" strike="sngStrike" dirty="0">
              <a:solidFill>
                <a:srgbClr val="FF0000"/>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061147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 Stretch - Envelope</a:t>
            </a:r>
          </a:p>
        </p:txBody>
      </p:sp>
      <p:sp>
        <p:nvSpPr>
          <p:cNvPr id="3" name="Content Placeholder 2"/>
          <p:cNvSpPr>
            <a:spLocks noGrp="1"/>
          </p:cNvSpPr>
          <p:nvPr>
            <p:ph idx="1"/>
          </p:nvPr>
        </p:nvSpPr>
        <p:spPr>
          <a:xfrm>
            <a:off x="1453102" y="1036730"/>
            <a:ext cx="4087592" cy="3070040"/>
          </a:xfrm>
        </p:spPr>
        <p:txBody>
          <a:bodyPr>
            <a:normAutofit fontScale="92500"/>
          </a:bodyPr>
          <a:lstStyle/>
          <a:p>
            <a:r>
              <a:rPr lang="en-US" b="1" dirty="0"/>
              <a:t>Summary of Changes to envelope</a:t>
            </a:r>
            <a:r>
              <a:rPr lang="en-US" dirty="0"/>
              <a:t>:</a:t>
            </a:r>
          </a:p>
          <a:p>
            <a:pPr lvl="1"/>
            <a:r>
              <a:rPr lang="en-US" dirty="0"/>
              <a:t>More stringent insulation requirements</a:t>
            </a:r>
          </a:p>
          <a:p>
            <a:pPr lvl="1"/>
            <a:r>
              <a:rPr lang="en-US" dirty="0"/>
              <a:t>Mandatory thermal break for balconies and parapets</a:t>
            </a:r>
          </a:p>
          <a:p>
            <a:pPr lvl="3"/>
            <a:r>
              <a:rPr lang="en-US" sz="1238" dirty="0"/>
              <a:t>Wrap balcony/parapet in continuous insulation</a:t>
            </a:r>
          </a:p>
          <a:p>
            <a:pPr lvl="3"/>
            <a:r>
              <a:rPr lang="en-US" sz="1238" dirty="0"/>
              <a:t>OR provide R-3 thermal break</a:t>
            </a:r>
          </a:p>
          <a:p>
            <a:pPr lvl="1"/>
            <a:r>
              <a:rPr lang="en-US" dirty="0"/>
              <a:t>Air barrier commissioning on buildings </a:t>
            </a:r>
            <a:r>
              <a:rPr lang="en-US" u="sng" dirty="0"/>
              <a:t>&gt;</a:t>
            </a:r>
            <a:r>
              <a:rPr lang="en-US" dirty="0"/>
              <a:t>10,000 square feet, similar to Air Barrier Continuity Plan</a:t>
            </a:r>
          </a:p>
          <a:p>
            <a:pPr lvl="2"/>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30</a:t>
            </a:fld>
            <a:endParaRPr lang="en-US" b="0">
              <a:solidFill>
                <a:prstClr val="white"/>
              </a:solidFill>
              <a:ea typeface="+mn-ea"/>
            </a:endParaRPr>
          </a:p>
        </p:txBody>
      </p:sp>
      <p:pic>
        <p:nvPicPr>
          <p:cNvPr id="7" name="Picture 2">
            <a:extLst>
              <a:ext uri="{FF2B5EF4-FFF2-40B4-BE49-F238E27FC236}">
                <a16:creationId xmlns:a16="http://schemas.microsoft.com/office/drawing/2014/main" id="{10A82DC8-F9DD-4D8A-91BB-5B0597C22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412" y="1034955"/>
            <a:ext cx="1848393" cy="275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E2D95B7F-A2BB-4A69-9E0A-32C5AFAF2DB3}"/>
              </a:ext>
            </a:extLst>
          </p:cNvPr>
          <p:cNvSpPr txBox="1">
            <a:spLocks/>
          </p:cNvSpPr>
          <p:nvPr/>
        </p:nvSpPr>
        <p:spPr>
          <a:xfrm>
            <a:off x="5827874" y="3891984"/>
            <a:ext cx="1469470" cy="214786"/>
          </a:xfrm>
          <a:prstGeom prst="rect">
            <a:avLst/>
          </a:prstGeom>
        </p:spPr>
        <p:txBody>
          <a:bodyPr vert="horz" lIns="51435" tIns="25718" rIns="51435" bIns="25718" rtlCol="0">
            <a:normAutofit fontScale="77500" lnSpcReduction="20000"/>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a:t>
            </a:r>
            <a:r>
              <a:rPr lang="en-US" sz="675" b="0" i="1" dirty="0">
                <a:solidFill>
                  <a:prstClr val="black">
                    <a:lumMod val="75000"/>
                    <a:lumOff val="25000"/>
                  </a:prstClr>
                </a:solidFill>
              </a:rPr>
              <a:t>BC Hydro Building Envelope Thermal Bridging Guide V. 1.2 - Sept. 2018</a:t>
            </a: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spTree>
    <p:extLst>
      <p:ext uri="{BB962C8B-B14F-4D97-AF65-F5344CB8AC3E}">
        <p14:creationId xmlns:p14="http://schemas.microsoft.com/office/powerpoint/2010/main" val="4294620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 Stretch - power</a:t>
            </a:r>
          </a:p>
        </p:txBody>
      </p:sp>
      <p:sp>
        <p:nvSpPr>
          <p:cNvPr id="3" name="Content Placeholder 2"/>
          <p:cNvSpPr>
            <a:spLocks noGrp="1"/>
          </p:cNvSpPr>
          <p:nvPr>
            <p:ph idx="1"/>
          </p:nvPr>
        </p:nvSpPr>
        <p:spPr>
          <a:xfrm>
            <a:off x="1453101" y="961793"/>
            <a:ext cx="6255689" cy="2986406"/>
          </a:xfrm>
        </p:spPr>
        <p:txBody>
          <a:bodyPr/>
          <a:lstStyle/>
          <a:p>
            <a:r>
              <a:rPr lang="en-US" b="1" dirty="0"/>
              <a:t>Changes to Power</a:t>
            </a:r>
            <a:r>
              <a:rPr lang="en-US" dirty="0"/>
              <a:t>:</a:t>
            </a:r>
          </a:p>
          <a:p>
            <a:pPr lvl="1"/>
            <a:r>
              <a:rPr lang="en-US" dirty="0"/>
              <a:t>Requirements for regenerative drive elevators</a:t>
            </a:r>
          </a:p>
          <a:p>
            <a:pPr lvl="1"/>
            <a:r>
              <a:rPr lang="en-US" dirty="0"/>
              <a:t>Commercial kitchen equipment efficiencies</a:t>
            </a:r>
          </a:p>
          <a:p>
            <a:pPr marL="193769"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31</a:t>
            </a:fld>
            <a:endParaRPr lang="en-US" b="0">
              <a:solidFill>
                <a:prstClr val="white"/>
              </a:solidFill>
              <a:ea typeface="+mn-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101" y="2122047"/>
            <a:ext cx="1853038" cy="159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291" y="1951234"/>
            <a:ext cx="1585877" cy="182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243" y="2090890"/>
            <a:ext cx="2336396" cy="154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3427089" y="3840807"/>
            <a:ext cx="1755153"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a:t>
            </a:r>
            <a:r>
              <a:rPr lang="en-US" sz="675" b="0" dirty="0">
                <a:solidFill>
                  <a:prstClr val="black">
                    <a:lumMod val="75000"/>
                    <a:lumOff val="25000"/>
                  </a:prstClr>
                </a:solidFill>
                <a:hlinkClick r:id="rId6"/>
              </a:rPr>
              <a:t>www.energystar.gov</a:t>
            </a:r>
            <a:r>
              <a:rPr lang="en-US" sz="675" b="0" dirty="0">
                <a:solidFill>
                  <a:prstClr val="black">
                    <a:lumMod val="75000"/>
                    <a:lumOff val="25000"/>
                  </a:prstClr>
                </a:solidFill>
              </a:rPr>
              <a:t> </a:t>
            </a: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spTree>
    <p:extLst>
      <p:ext uri="{BB962C8B-B14F-4D97-AF65-F5344CB8AC3E}">
        <p14:creationId xmlns:p14="http://schemas.microsoft.com/office/powerpoint/2010/main" val="200496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 Stretch - lighting</a:t>
            </a:r>
          </a:p>
        </p:txBody>
      </p:sp>
      <p:sp>
        <p:nvSpPr>
          <p:cNvPr id="3" name="Content Placeholder 2"/>
          <p:cNvSpPr>
            <a:spLocks noGrp="1"/>
          </p:cNvSpPr>
          <p:nvPr>
            <p:ph idx="1"/>
          </p:nvPr>
        </p:nvSpPr>
        <p:spPr>
          <a:xfrm>
            <a:off x="1453102" y="894886"/>
            <a:ext cx="6255688" cy="3048483"/>
          </a:xfrm>
        </p:spPr>
        <p:txBody>
          <a:bodyPr/>
          <a:lstStyle/>
          <a:p>
            <a:r>
              <a:rPr lang="en-US" b="1" dirty="0"/>
              <a:t>Changes to the Lighting/Other</a:t>
            </a:r>
            <a:r>
              <a:rPr lang="en-US" dirty="0"/>
              <a:t>:</a:t>
            </a:r>
          </a:p>
          <a:p>
            <a:pPr lvl="1"/>
            <a:r>
              <a:rPr lang="en-US" sz="1350" dirty="0"/>
              <a:t>Reduced LPD for interior/exterior lighting </a:t>
            </a:r>
          </a:p>
          <a:p>
            <a:pPr lvl="1"/>
            <a:r>
              <a:rPr lang="en-US" sz="1350" dirty="0"/>
              <a:t>More spaces require Occupancy sensors </a:t>
            </a:r>
          </a:p>
          <a:p>
            <a:pPr lvl="3"/>
            <a:r>
              <a:rPr lang="en-US" sz="1350" dirty="0"/>
              <a:t>Corridors and egress illumination</a:t>
            </a:r>
          </a:p>
          <a:p>
            <a:pPr lvl="3"/>
            <a:r>
              <a:rPr lang="en-US" sz="1350" dirty="0"/>
              <a:t>Open plan offices, cafeterias, fast-food restaurants</a:t>
            </a:r>
          </a:p>
          <a:p>
            <a:pPr lvl="1"/>
            <a:r>
              <a:rPr lang="en-US" sz="1350" dirty="0"/>
              <a:t>High-efficiency option required for ASHRAE compliance path</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32</a:t>
            </a:fld>
            <a:endParaRPr lang="en-US" b="0">
              <a:solidFill>
                <a:prstClr val="white"/>
              </a:solidFill>
              <a:ea typeface="+mn-e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527" y="2730462"/>
            <a:ext cx="1675274" cy="122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5706834" y="4040988"/>
            <a:ext cx="1519801" cy="166855"/>
          </a:xfrm>
          <a:prstGeom prst="rect">
            <a:avLst/>
          </a:prstGeom>
        </p:spPr>
        <p:txBody>
          <a:bodyPr vert="horz" lIns="51435" tIns="25718" rIns="51435" bIns="25718" rtlCol="0">
            <a:normAutofit fontScale="77500" lnSpcReduction="20000"/>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Wikipedia, David </a:t>
            </a:r>
            <a:r>
              <a:rPr lang="en-US" sz="675" b="0" dirty="0" err="1">
                <a:solidFill>
                  <a:prstClr val="black">
                    <a:lumMod val="75000"/>
                    <a:lumOff val="25000"/>
                  </a:prstClr>
                </a:solidFill>
              </a:rPr>
              <a:t>Shankbone</a:t>
            </a:r>
            <a:endParaRPr lang="en-US" sz="675"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500" y="2688293"/>
            <a:ext cx="4253732" cy="123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1292499" y="4014117"/>
            <a:ext cx="2855126"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Lighting Resource Guide, </a:t>
            </a:r>
            <a:r>
              <a:rPr lang="en-US" sz="675" b="0" dirty="0">
                <a:solidFill>
                  <a:prstClr val="black">
                    <a:lumMod val="75000"/>
                    <a:lumOff val="25000"/>
                  </a:prstClr>
                </a:solidFill>
                <a:hlinkClick r:id="rId5"/>
              </a:rPr>
              <a:t>www.energycodes.gov</a:t>
            </a:r>
            <a:r>
              <a:rPr lang="en-US" sz="675" b="0" dirty="0">
                <a:solidFill>
                  <a:prstClr val="black">
                    <a:lumMod val="75000"/>
                    <a:lumOff val="25000"/>
                  </a:prstClr>
                </a:solidFill>
              </a:rPr>
              <a:t>, </a:t>
            </a: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spTree>
    <p:extLst>
      <p:ext uri="{BB962C8B-B14F-4D97-AF65-F5344CB8AC3E}">
        <p14:creationId xmlns:p14="http://schemas.microsoft.com/office/powerpoint/2010/main" val="54292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 Stretch - modeling</a:t>
            </a:r>
          </a:p>
        </p:txBody>
      </p:sp>
      <p:sp>
        <p:nvSpPr>
          <p:cNvPr id="3" name="Content Placeholder 2"/>
          <p:cNvSpPr>
            <a:spLocks noGrp="1"/>
          </p:cNvSpPr>
          <p:nvPr>
            <p:ph idx="1"/>
          </p:nvPr>
        </p:nvSpPr>
        <p:spPr>
          <a:xfrm>
            <a:off x="1453103" y="995219"/>
            <a:ext cx="3678907" cy="2952980"/>
          </a:xfrm>
        </p:spPr>
        <p:txBody>
          <a:bodyPr/>
          <a:lstStyle/>
          <a:p>
            <a:r>
              <a:rPr lang="en-US" b="1" dirty="0"/>
              <a:t>Changes for energy modeling path</a:t>
            </a:r>
            <a:r>
              <a:rPr lang="en-US" dirty="0"/>
              <a:t>:</a:t>
            </a:r>
          </a:p>
          <a:p>
            <a:pPr lvl="1"/>
            <a:r>
              <a:rPr lang="en-US" sz="1350" dirty="0"/>
              <a:t>Envelope backstop </a:t>
            </a:r>
          </a:p>
          <a:p>
            <a:pPr lvl="3"/>
            <a:r>
              <a:rPr lang="en-US" sz="1125" dirty="0">
                <a:solidFill>
                  <a:srgbClr val="FF0000"/>
                </a:solidFill>
              </a:rPr>
              <a:t>-15% </a:t>
            </a:r>
            <a:r>
              <a:rPr lang="en-US" sz="1125" dirty="0"/>
              <a:t>allowance for Multifamily, Dormitory</a:t>
            </a:r>
          </a:p>
          <a:p>
            <a:pPr lvl="3"/>
            <a:r>
              <a:rPr lang="en-US" sz="1125" dirty="0">
                <a:solidFill>
                  <a:srgbClr val="FF0000"/>
                </a:solidFill>
              </a:rPr>
              <a:t>-7% </a:t>
            </a:r>
            <a:r>
              <a:rPr lang="en-US" sz="1125" dirty="0"/>
              <a:t>allowance for all other</a:t>
            </a:r>
          </a:p>
          <a:p>
            <a:pPr lvl="2"/>
            <a:r>
              <a:rPr lang="en-US" sz="1125" dirty="0"/>
              <a:t>Submission requirements include </a:t>
            </a:r>
            <a:r>
              <a:rPr lang="en-US" sz="1125" dirty="0" err="1"/>
              <a:t>ComCheck</a:t>
            </a:r>
            <a:r>
              <a:rPr lang="en-US" sz="1125" dirty="0"/>
              <a:t> + EN1</a:t>
            </a:r>
          </a:p>
          <a:p>
            <a:pPr lvl="1"/>
            <a:endParaRPr lang="en-US" sz="1350" dirty="0"/>
          </a:p>
          <a:p>
            <a:pPr lvl="1"/>
            <a:r>
              <a:rPr lang="en-US" sz="1350" dirty="0"/>
              <a:t>Source energy allowed</a:t>
            </a:r>
          </a:p>
          <a:p>
            <a:pPr marL="19377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33</a:t>
            </a:fld>
            <a:endParaRPr lang="en-US" b="0">
              <a:solidFill>
                <a:prstClr val="white"/>
              </a:solidFill>
              <a:ea typeface="+mn-ea"/>
            </a:endParaRPr>
          </a:p>
        </p:txBody>
      </p:sp>
      <p:pic>
        <p:nvPicPr>
          <p:cNvPr id="9" name="Picture 2">
            <a:extLst>
              <a:ext uri="{FF2B5EF4-FFF2-40B4-BE49-F238E27FC236}">
                <a16:creationId xmlns:a16="http://schemas.microsoft.com/office/drawing/2014/main" id="{740FA221-0F94-45B0-9582-F2781238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171" y="995219"/>
            <a:ext cx="2921694" cy="214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a:extLst>
              <a:ext uri="{FF2B5EF4-FFF2-40B4-BE49-F238E27FC236}">
                <a16:creationId xmlns:a16="http://schemas.microsoft.com/office/drawing/2014/main" id="{AA9FF640-B9FF-4D1B-A5AF-13BA07318C0F}"/>
              </a:ext>
            </a:extLst>
          </p:cNvPr>
          <p:cNvSpPr txBox="1">
            <a:spLocks/>
          </p:cNvSpPr>
          <p:nvPr/>
        </p:nvSpPr>
        <p:spPr>
          <a:xfrm>
            <a:off x="4990171" y="3221902"/>
            <a:ext cx="1755153"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a:t>
            </a:r>
            <a:r>
              <a:rPr lang="en-US" sz="675" b="0" i="1" dirty="0">
                <a:solidFill>
                  <a:prstClr val="black">
                    <a:lumMod val="75000"/>
                    <a:lumOff val="25000"/>
                  </a:prstClr>
                </a:solidFill>
              </a:rPr>
              <a:t>Wikipedia Commons</a:t>
            </a:r>
          </a:p>
        </p:txBody>
      </p:sp>
    </p:spTree>
    <p:extLst>
      <p:ext uri="{BB962C8B-B14F-4D97-AF65-F5344CB8AC3E}">
        <p14:creationId xmlns:p14="http://schemas.microsoft.com/office/powerpoint/2010/main" val="140738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 Stretch - residential</a:t>
            </a:r>
          </a:p>
        </p:txBody>
      </p:sp>
      <p:sp>
        <p:nvSpPr>
          <p:cNvPr id="3" name="Content Placeholder 2"/>
          <p:cNvSpPr>
            <a:spLocks noGrp="1"/>
          </p:cNvSpPr>
          <p:nvPr>
            <p:ph idx="1"/>
          </p:nvPr>
        </p:nvSpPr>
        <p:spPr>
          <a:xfrm>
            <a:off x="1453101" y="898989"/>
            <a:ext cx="6255689" cy="3049210"/>
          </a:xfrm>
        </p:spPr>
        <p:txBody>
          <a:bodyPr>
            <a:normAutofit/>
          </a:bodyPr>
          <a:lstStyle/>
          <a:p>
            <a:r>
              <a:rPr lang="en-US" b="1" dirty="0"/>
              <a:t>Major changes for residential code</a:t>
            </a:r>
            <a:r>
              <a:rPr lang="en-US" dirty="0"/>
              <a:t>:</a:t>
            </a:r>
          </a:p>
          <a:p>
            <a:pPr lvl="1"/>
            <a:r>
              <a:rPr lang="en-US" sz="1350" dirty="0"/>
              <a:t>Balanced mechanical ventilation or energy recovery </a:t>
            </a:r>
          </a:p>
          <a:p>
            <a:pPr lvl="1"/>
            <a:r>
              <a:rPr lang="en-US" sz="1350" dirty="0"/>
              <a:t>Ventilation verification testing</a:t>
            </a:r>
          </a:p>
          <a:p>
            <a:pPr lvl="1"/>
            <a:r>
              <a:rPr lang="en-US" sz="1350" dirty="0"/>
              <a:t>All ducts within conditioned space</a:t>
            </a:r>
          </a:p>
          <a:p>
            <a:pPr lvl="1"/>
            <a:r>
              <a:rPr lang="en-US" sz="1350" dirty="0"/>
              <a:t>Electric Vehicle Ready</a:t>
            </a:r>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34</a:t>
            </a:fld>
            <a:endParaRPr lang="en-US" b="0">
              <a:solidFill>
                <a:prstClr val="white"/>
              </a:solidFill>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557" y="2459683"/>
            <a:ext cx="2982743" cy="127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517533" y="3828095"/>
            <a:ext cx="2529380"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US Department of Energy</a:t>
            </a: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pic>
        <p:nvPicPr>
          <p:cNvPr id="7" name="Picture 2">
            <a:extLst>
              <a:ext uri="{FF2B5EF4-FFF2-40B4-BE49-F238E27FC236}">
                <a16:creationId xmlns:a16="http://schemas.microsoft.com/office/drawing/2014/main" id="{609A454B-1306-42C8-AE30-16523EC50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841" y="2470487"/>
            <a:ext cx="1767686" cy="131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B471A5EB-1778-4EF0-9358-68D7DFA3AC31}"/>
              </a:ext>
            </a:extLst>
          </p:cNvPr>
          <p:cNvSpPr txBox="1">
            <a:spLocks/>
          </p:cNvSpPr>
          <p:nvPr/>
        </p:nvSpPr>
        <p:spPr>
          <a:xfrm>
            <a:off x="5243841" y="3825354"/>
            <a:ext cx="2529380"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b="0" dirty="0">
                <a:solidFill>
                  <a:prstClr val="black">
                    <a:lumMod val="75000"/>
                    <a:lumOff val="25000"/>
                  </a:prstClr>
                </a:solidFill>
              </a:rPr>
              <a:t>Photo source: US Department of Energy</a:t>
            </a: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spTree>
    <p:extLst>
      <p:ext uri="{BB962C8B-B14F-4D97-AF65-F5344CB8AC3E}">
        <p14:creationId xmlns:p14="http://schemas.microsoft.com/office/powerpoint/2010/main" val="3793787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Provisions</a:t>
            </a:r>
          </a:p>
        </p:txBody>
      </p:sp>
      <p:sp>
        <p:nvSpPr>
          <p:cNvPr id="3" name="Text Placeholder 2"/>
          <p:cNvSpPr>
            <a:spLocks noGrp="1"/>
          </p:cNvSpPr>
          <p:nvPr>
            <p:ph type="body" idx="1"/>
          </p:nvPr>
        </p:nvSpPr>
        <p:spPr/>
        <p:txBody>
          <a:bodyPr/>
          <a:lstStyle/>
          <a:p>
            <a:r>
              <a:rPr lang="en-US" dirty="0"/>
              <a:t>Adopted from the NYC Energy Code Advisory Committee</a:t>
            </a:r>
          </a:p>
        </p:txBody>
      </p:sp>
    </p:spTree>
    <p:extLst>
      <p:ext uri="{BB962C8B-B14F-4D97-AF65-F5344CB8AC3E}">
        <p14:creationId xmlns:p14="http://schemas.microsoft.com/office/powerpoint/2010/main" val="500592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Nyc</a:t>
            </a:r>
            <a:r>
              <a:rPr lang="en-US" dirty="0"/>
              <a:t> - envelope</a:t>
            </a:r>
          </a:p>
        </p:txBody>
      </p:sp>
      <p:sp>
        <p:nvSpPr>
          <p:cNvPr id="3" name="Content Placeholder 2"/>
          <p:cNvSpPr>
            <a:spLocks noGrp="1"/>
          </p:cNvSpPr>
          <p:nvPr>
            <p:ph idx="1"/>
          </p:nvPr>
        </p:nvSpPr>
        <p:spPr/>
        <p:txBody>
          <a:bodyPr/>
          <a:lstStyle/>
          <a:p>
            <a:r>
              <a:rPr lang="en-US" b="1" dirty="0"/>
              <a:t>Summary of Proposed changes</a:t>
            </a:r>
            <a:r>
              <a:rPr lang="en-US" dirty="0"/>
              <a:t>:</a:t>
            </a:r>
          </a:p>
          <a:p>
            <a:pPr lvl="1"/>
            <a:r>
              <a:rPr lang="en-US" dirty="0"/>
              <a:t>More stringent U-factors for fenestration</a:t>
            </a:r>
          </a:p>
          <a:p>
            <a:pPr lvl="3"/>
            <a:r>
              <a:rPr lang="en-US" dirty="0"/>
              <a:t>Different requirements for below 95’</a:t>
            </a:r>
          </a:p>
          <a:p>
            <a:pPr lvl="1"/>
            <a:r>
              <a:rPr lang="en-US" dirty="0"/>
              <a:t>New look-up table for spandrel panel assemblies</a:t>
            </a:r>
          </a:p>
          <a:p>
            <a:pPr lvl="1"/>
            <a:r>
              <a:rPr lang="en-US" dirty="0"/>
              <a:t>Expanded Air Barrier Testing to 10,000 </a:t>
            </a:r>
            <a:r>
              <a:rPr lang="en-US" dirty="0" err="1"/>
              <a:t>sqft</a:t>
            </a:r>
            <a:endParaRPr lang="en-US" dirty="0"/>
          </a:p>
          <a:p>
            <a:pPr lvl="1"/>
            <a:r>
              <a:rPr lang="en-US" dirty="0"/>
              <a:t>Thermal bridging documentation</a:t>
            </a:r>
          </a:p>
          <a:p>
            <a:pPr lvl="2"/>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36</a:t>
            </a:fld>
            <a:endParaRPr lang="en-US" b="0">
              <a:solidFill>
                <a:prstClr val="white"/>
              </a:solidFill>
              <a:ea typeface="+mn-ea"/>
            </a:endParaRPr>
          </a:p>
        </p:txBody>
      </p:sp>
    </p:spTree>
    <p:extLst>
      <p:ext uri="{BB962C8B-B14F-4D97-AF65-F5344CB8AC3E}">
        <p14:creationId xmlns:p14="http://schemas.microsoft.com/office/powerpoint/2010/main" val="3326891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Nyc</a:t>
            </a:r>
            <a:r>
              <a:rPr lang="en-US" dirty="0"/>
              <a:t> - HVAC</a:t>
            </a:r>
          </a:p>
        </p:txBody>
      </p:sp>
      <p:sp>
        <p:nvSpPr>
          <p:cNvPr id="3" name="Content Placeholder 2"/>
          <p:cNvSpPr>
            <a:spLocks noGrp="1"/>
          </p:cNvSpPr>
          <p:nvPr>
            <p:ph idx="1"/>
          </p:nvPr>
        </p:nvSpPr>
        <p:spPr/>
        <p:txBody>
          <a:bodyPr/>
          <a:lstStyle/>
          <a:p>
            <a:r>
              <a:rPr lang="en-US" b="1" dirty="0"/>
              <a:t>Changes to HVAC</a:t>
            </a:r>
            <a:r>
              <a:rPr lang="en-US" dirty="0"/>
              <a:t>:</a:t>
            </a:r>
          </a:p>
          <a:p>
            <a:pPr lvl="1"/>
            <a:r>
              <a:rPr lang="en-US" sz="2100" dirty="0">
                <a:solidFill>
                  <a:prstClr val="black">
                    <a:lumMod val="75000"/>
                    <a:lumOff val="25000"/>
                  </a:prstClr>
                </a:solidFill>
              </a:rPr>
              <a:t>Update to federal efficiency standards</a:t>
            </a:r>
          </a:p>
          <a:p>
            <a:pPr lvl="1"/>
            <a:r>
              <a:rPr lang="en-US" sz="2100" dirty="0">
                <a:solidFill>
                  <a:prstClr val="black">
                    <a:lumMod val="75000"/>
                    <a:lumOff val="25000"/>
                  </a:prstClr>
                </a:solidFill>
              </a:rPr>
              <a:t>“Additional Energy Efficiency Options” – removal of renewable energy</a:t>
            </a:r>
          </a:p>
          <a:p>
            <a:pPr lvl="2"/>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37</a:t>
            </a:fld>
            <a:endParaRPr lang="en-US" b="0">
              <a:solidFill>
                <a:prstClr val="white"/>
              </a:solidFill>
              <a:ea typeface="+mn-ea"/>
            </a:endParaRPr>
          </a:p>
        </p:txBody>
      </p:sp>
      <p:pic>
        <p:nvPicPr>
          <p:cNvPr id="5" name="Picture 2">
            <a:extLst>
              <a:ext uri="{FF2B5EF4-FFF2-40B4-BE49-F238E27FC236}">
                <a16:creationId xmlns:a16="http://schemas.microsoft.com/office/drawing/2014/main" id="{EB28DC6B-4EA9-49F6-9C71-820B92BEC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30" y="2264881"/>
            <a:ext cx="4633122" cy="214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375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Nyc</a:t>
            </a:r>
            <a:r>
              <a:rPr lang="en-US" dirty="0"/>
              <a:t> - HVAC</a:t>
            </a:r>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38</a:t>
            </a:fld>
            <a:endParaRPr lang="en-US" b="0">
              <a:solidFill>
                <a:prstClr val="white"/>
              </a:solidFill>
              <a:ea typeface="+mn-ea"/>
            </a:endParaRPr>
          </a:p>
        </p:txBody>
      </p:sp>
      <p:sp>
        <p:nvSpPr>
          <p:cNvPr id="6" name="Content Placeholder 2">
            <a:extLst>
              <a:ext uri="{FF2B5EF4-FFF2-40B4-BE49-F238E27FC236}">
                <a16:creationId xmlns:a16="http://schemas.microsoft.com/office/drawing/2014/main" id="{BC9F72E5-3211-464E-B6E5-43ABD5990DEE}"/>
              </a:ext>
            </a:extLst>
          </p:cNvPr>
          <p:cNvSpPr txBox="1">
            <a:spLocks/>
          </p:cNvSpPr>
          <p:nvPr/>
        </p:nvSpPr>
        <p:spPr>
          <a:xfrm>
            <a:off x="1464469" y="1095608"/>
            <a:ext cx="6209705" cy="2839294"/>
          </a:xfrm>
          <a:prstGeom prst="rect">
            <a:avLst/>
          </a:prstGeom>
        </p:spPr>
        <p:txBody>
          <a:bodyPr vert="horz" lIns="68580" tIns="34290" rIns="68580" bIns="34290" rtlCol="0">
            <a:normAutofit/>
          </a:bodyPr>
          <a:lstStyle>
            <a:lvl1pPr marL="344488" indent="-344488" algn="l" defTabSz="914400" rtl="0" eaLnBrk="1" latinLnBrk="0" hangingPunct="1">
              <a:lnSpc>
                <a:spcPct val="90000"/>
              </a:lnSpc>
              <a:spcBef>
                <a:spcPts val="0"/>
              </a:spcBef>
              <a:spcAft>
                <a:spcPts val="600"/>
              </a:spcAft>
              <a:buClr>
                <a:srgbClr val="F4740A"/>
              </a:buClr>
              <a:buFont typeface="Century Gothic" panose="020B05020202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0"/>
              </a:spcBef>
              <a:spcAft>
                <a:spcPts val="600"/>
              </a:spcAft>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0"/>
              </a:spcBef>
              <a:spcAft>
                <a:spcPts val="600"/>
              </a:spcAft>
              <a:buClr>
                <a:srgbClr val="00247D"/>
              </a:buClr>
              <a:buFont typeface="Arial" panose="020B06040202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0"/>
              </a:spcBef>
              <a:spcAft>
                <a:spcPts val="600"/>
              </a:spcAft>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0"/>
              </a:spcBef>
              <a:buClr>
                <a:srgbClr val="00247D"/>
              </a:buClr>
              <a:buFont typeface="Arial Unicode MS" panose="020B0604020202020204" pitchFamily="34" charset="-128"/>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366" indent="-258366" defTabSz="685800" fontAlgn="auto">
              <a:spcAft>
                <a:spcPts val="450"/>
              </a:spcAft>
            </a:pPr>
            <a:r>
              <a:rPr lang="en-US" sz="1875" b="0" dirty="0">
                <a:solidFill>
                  <a:prstClr val="black">
                    <a:lumMod val="75000"/>
                    <a:lumOff val="25000"/>
                  </a:prstClr>
                </a:solidFill>
              </a:rPr>
              <a:t>Condensing boilers designed to operate in high efficiency mode</a:t>
            </a:r>
          </a:p>
          <a:p>
            <a:pPr marL="1032272" lvl="3" indent="-258366" defTabSz="685800" fontAlgn="auto">
              <a:spcAft>
                <a:spcPts val="450"/>
              </a:spcAft>
            </a:pPr>
            <a:r>
              <a:rPr lang="en-US" sz="1875" b="0" dirty="0">
                <a:solidFill>
                  <a:prstClr val="black">
                    <a:lumMod val="75000"/>
                    <a:lumOff val="25000"/>
                  </a:prstClr>
                </a:solidFill>
              </a:rPr>
              <a:t>Applies only to gas-fired hot water boilers</a:t>
            </a:r>
          </a:p>
          <a:p>
            <a:pPr marL="1032272" lvl="3" indent="-258366" defTabSz="685800" fontAlgn="auto">
              <a:spcAft>
                <a:spcPts val="450"/>
              </a:spcAft>
            </a:pPr>
            <a:r>
              <a:rPr lang="en-US" sz="1875" b="0" dirty="0">
                <a:solidFill>
                  <a:prstClr val="black">
                    <a:lumMod val="75000"/>
                    <a:lumOff val="25000"/>
                  </a:prstClr>
                </a:solidFill>
              </a:rPr>
              <a:t>Only new construction applications</a:t>
            </a:r>
          </a:p>
        </p:txBody>
      </p:sp>
      <p:sp>
        <p:nvSpPr>
          <p:cNvPr id="9" name="TextBox 8">
            <a:extLst>
              <a:ext uri="{FF2B5EF4-FFF2-40B4-BE49-F238E27FC236}">
                <a16:creationId xmlns:a16="http://schemas.microsoft.com/office/drawing/2014/main" id="{16B5E7DB-20A2-4B50-8286-0C0F9269DF29}"/>
              </a:ext>
            </a:extLst>
          </p:cNvPr>
          <p:cNvSpPr txBox="1"/>
          <p:nvPr/>
        </p:nvSpPr>
        <p:spPr>
          <a:xfrm>
            <a:off x="2060974" y="2622984"/>
            <a:ext cx="5004197" cy="1252331"/>
          </a:xfrm>
          <a:prstGeom prst="rect">
            <a:avLst/>
          </a:prstGeom>
          <a:noFill/>
        </p:spPr>
        <p:txBody>
          <a:bodyPr wrap="square" rtlCol="0">
            <a:spAutoFit/>
          </a:bodyPr>
          <a:lstStyle/>
          <a:p>
            <a:pPr algn="ctr" defTabSz="257169" eaLnBrk="1" fontAlgn="auto" hangingPunct="1">
              <a:spcBef>
                <a:spcPts val="0"/>
              </a:spcBef>
              <a:spcAft>
                <a:spcPts val="0"/>
              </a:spcAft>
            </a:pPr>
            <a:r>
              <a:rPr lang="en-US" sz="3038" b="0" dirty="0">
                <a:solidFill>
                  <a:srgbClr val="FF0000"/>
                </a:solidFill>
                <a:latin typeface="Calibri" panose="020F0502020204030204"/>
                <a:ea typeface="+mn-ea"/>
              </a:rPr>
              <a:t>If E</a:t>
            </a:r>
            <a:r>
              <a:rPr lang="en-US" sz="3038" b="0" baseline="-25000" dirty="0">
                <a:solidFill>
                  <a:srgbClr val="FF0000"/>
                </a:solidFill>
                <a:latin typeface="Calibri" panose="020F0502020204030204"/>
                <a:ea typeface="+mn-ea"/>
              </a:rPr>
              <a:t>t</a:t>
            </a:r>
            <a:r>
              <a:rPr lang="en-US" sz="3038" b="0" dirty="0">
                <a:solidFill>
                  <a:srgbClr val="FF0000"/>
                </a:solidFill>
                <a:latin typeface="Calibri" panose="020F0502020204030204"/>
                <a:ea typeface="+mn-ea"/>
              </a:rPr>
              <a:t> </a:t>
            </a:r>
            <a:r>
              <a:rPr lang="en-US" sz="3038" b="0" u="sng" dirty="0">
                <a:solidFill>
                  <a:srgbClr val="FF0000"/>
                </a:solidFill>
                <a:latin typeface="Calibri" panose="020F0502020204030204"/>
                <a:ea typeface="+mn-ea"/>
              </a:rPr>
              <a:t>&gt;</a:t>
            </a:r>
            <a:r>
              <a:rPr lang="en-US" sz="3038" b="0" dirty="0">
                <a:solidFill>
                  <a:srgbClr val="FF0000"/>
                </a:solidFill>
                <a:latin typeface="Calibri" panose="020F0502020204030204"/>
                <a:ea typeface="+mn-ea"/>
              </a:rPr>
              <a:t> 90% </a:t>
            </a:r>
            <a:r>
              <a:rPr lang="en-US" sz="2700" b="0" dirty="0">
                <a:solidFill>
                  <a:srgbClr val="FF0000"/>
                </a:solidFill>
                <a:latin typeface="Calibri" panose="020F0502020204030204"/>
                <a:ea typeface="+mn-ea"/>
              </a:rPr>
              <a:t>@ rated conditions</a:t>
            </a:r>
            <a:r>
              <a:rPr lang="en-US" sz="3038" b="0" dirty="0">
                <a:solidFill>
                  <a:srgbClr val="FF0000"/>
                </a:solidFill>
                <a:latin typeface="Calibri" panose="020F0502020204030204"/>
                <a:ea typeface="+mn-ea"/>
              </a:rPr>
              <a:t>,</a:t>
            </a:r>
          </a:p>
          <a:p>
            <a:pPr algn="ctr" defTabSz="257169" eaLnBrk="1" fontAlgn="auto" hangingPunct="1">
              <a:spcBef>
                <a:spcPts val="0"/>
              </a:spcBef>
              <a:spcAft>
                <a:spcPts val="0"/>
              </a:spcAft>
            </a:pPr>
            <a:r>
              <a:rPr lang="en-US" sz="4500" dirty="0">
                <a:solidFill>
                  <a:srgbClr val="FF0000"/>
                </a:solidFill>
                <a:latin typeface="Calibri" panose="020F0502020204030204"/>
                <a:ea typeface="+mn-ea"/>
              </a:rPr>
              <a:t>RWT </a:t>
            </a:r>
            <a:r>
              <a:rPr lang="en-US" sz="4500" u="sng" dirty="0">
                <a:solidFill>
                  <a:srgbClr val="FF0000"/>
                </a:solidFill>
                <a:latin typeface="Calibri" panose="020F0502020204030204"/>
                <a:ea typeface="+mn-ea"/>
              </a:rPr>
              <a:t>&lt;</a:t>
            </a:r>
            <a:r>
              <a:rPr lang="en-US" sz="4500" dirty="0">
                <a:solidFill>
                  <a:srgbClr val="FF0000"/>
                </a:solidFill>
                <a:latin typeface="Calibri" panose="020F0502020204030204"/>
                <a:ea typeface="+mn-ea"/>
              </a:rPr>
              <a:t> 120°F</a:t>
            </a:r>
          </a:p>
        </p:txBody>
      </p:sp>
    </p:spTree>
    <p:extLst>
      <p:ext uri="{BB962C8B-B14F-4D97-AF65-F5344CB8AC3E}">
        <p14:creationId xmlns:p14="http://schemas.microsoft.com/office/powerpoint/2010/main" val="3692989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Nyc</a:t>
            </a:r>
            <a:r>
              <a:rPr lang="en-US" dirty="0"/>
              <a:t> - residential</a:t>
            </a:r>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39</a:t>
            </a:fld>
            <a:endParaRPr lang="en-US" b="0">
              <a:solidFill>
                <a:prstClr val="white"/>
              </a:solidFill>
              <a:ea typeface="+mn-ea"/>
            </a:endParaRPr>
          </a:p>
        </p:txBody>
      </p:sp>
      <p:sp>
        <p:nvSpPr>
          <p:cNvPr id="6" name="Content Placeholder 2">
            <a:extLst>
              <a:ext uri="{FF2B5EF4-FFF2-40B4-BE49-F238E27FC236}">
                <a16:creationId xmlns:a16="http://schemas.microsoft.com/office/drawing/2014/main" id="{BC9F72E5-3211-464E-B6E5-43ABD5990DEE}"/>
              </a:ext>
            </a:extLst>
          </p:cNvPr>
          <p:cNvSpPr txBox="1">
            <a:spLocks/>
          </p:cNvSpPr>
          <p:nvPr/>
        </p:nvSpPr>
        <p:spPr>
          <a:xfrm>
            <a:off x="1464469" y="1095608"/>
            <a:ext cx="4080065" cy="2839294"/>
          </a:xfrm>
          <a:prstGeom prst="rect">
            <a:avLst/>
          </a:prstGeom>
        </p:spPr>
        <p:txBody>
          <a:bodyPr vert="horz" lIns="68580" tIns="34290" rIns="68580" bIns="34290" rtlCol="0">
            <a:normAutofit/>
          </a:bodyPr>
          <a:lstStyle>
            <a:lvl1pPr marL="344488" indent="-344488" algn="l" defTabSz="914400" rtl="0" eaLnBrk="1" latinLnBrk="0" hangingPunct="1">
              <a:lnSpc>
                <a:spcPct val="90000"/>
              </a:lnSpc>
              <a:spcBef>
                <a:spcPts val="0"/>
              </a:spcBef>
              <a:spcAft>
                <a:spcPts val="600"/>
              </a:spcAft>
              <a:buClr>
                <a:srgbClr val="F4740A"/>
              </a:buClr>
              <a:buFont typeface="Century Gothic" panose="020B05020202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0"/>
              </a:spcBef>
              <a:spcAft>
                <a:spcPts val="600"/>
              </a:spcAft>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0"/>
              </a:spcBef>
              <a:spcAft>
                <a:spcPts val="600"/>
              </a:spcAft>
              <a:buClr>
                <a:srgbClr val="00247D"/>
              </a:buClr>
              <a:buFont typeface="Arial" panose="020B06040202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0"/>
              </a:spcBef>
              <a:spcAft>
                <a:spcPts val="600"/>
              </a:spcAft>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0"/>
              </a:spcBef>
              <a:buClr>
                <a:srgbClr val="00247D"/>
              </a:buClr>
              <a:buFont typeface="Arial Unicode MS" panose="020B0604020202020204" pitchFamily="34" charset="-128"/>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366" indent="-258366" defTabSz="685800" fontAlgn="auto">
              <a:spcAft>
                <a:spcPts val="450"/>
              </a:spcAft>
            </a:pPr>
            <a:r>
              <a:rPr lang="en-US" sz="1875" b="0" dirty="0">
                <a:solidFill>
                  <a:prstClr val="black">
                    <a:lumMod val="75000"/>
                    <a:lumOff val="25000"/>
                  </a:prstClr>
                </a:solidFill>
              </a:rPr>
              <a:t>Group R-3 buildings, &gt; 3 stories</a:t>
            </a:r>
          </a:p>
          <a:p>
            <a:pPr marL="258366" indent="-258366" defTabSz="685800" fontAlgn="auto">
              <a:spcAft>
                <a:spcPts val="450"/>
              </a:spcAft>
            </a:pPr>
            <a:r>
              <a:rPr lang="en-US" sz="1875" b="0" dirty="0">
                <a:solidFill>
                  <a:prstClr val="black">
                    <a:lumMod val="75000"/>
                    <a:lumOff val="25000"/>
                  </a:prstClr>
                </a:solidFill>
              </a:rPr>
              <a:t>NYC added the following requirements:</a:t>
            </a:r>
          </a:p>
          <a:p>
            <a:pPr marL="1032272" lvl="3" indent="-258366" defTabSz="685800" fontAlgn="auto">
              <a:spcAft>
                <a:spcPts val="450"/>
              </a:spcAft>
            </a:pPr>
            <a:r>
              <a:rPr lang="en-US" sz="1800" b="0" dirty="0">
                <a:solidFill>
                  <a:prstClr val="black">
                    <a:lumMod val="75000"/>
                    <a:lumOff val="25000"/>
                  </a:prstClr>
                </a:solidFill>
              </a:rPr>
              <a:t>Permanent certificate</a:t>
            </a:r>
          </a:p>
          <a:p>
            <a:pPr marL="1032272" lvl="3" indent="-258366" defTabSz="685800" fontAlgn="auto">
              <a:spcAft>
                <a:spcPts val="450"/>
              </a:spcAft>
            </a:pPr>
            <a:r>
              <a:rPr lang="en-US" sz="1800" b="0" dirty="0">
                <a:solidFill>
                  <a:prstClr val="black">
                    <a:lumMod val="75000"/>
                    <a:lumOff val="25000"/>
                  </a:prstClr>
                </a:solidFill>
              </a:rPr>
              <a:t>Air leakage testing </a:t>
            </a:r>
          </a:p>
          <a:p>
            <a:pPr marL="1032272" lvl="3" indent="-258366" defTabSz="685800" fontAlgn="auto">
              <a:spcAft>
                <a:spcPts val="450"/>
              </a:spcAft>
            </a:pPr>
            <a:r>
              <a:rPr lang="en-US" sz="1800" b="0" dirty="0">
                <a:solidFill>
                  <a:prstClr val="black">
                    <a:lumMod val="75000"/>
                    <a:lumOff val="25000"/>
                  </a:prstClr>
                </a:solidFill>
              </a:rPr>
              <a:t>Balanced ventilation or Energy Recovery</a:t>
            </a:r>
          </a:p>
        </p:txBody>
      </p:sp>
      <p:pic>
        <p:nvPicPr>
          <p:cNvPr id="7" name="Picture 2">
            <a:extLst>
              <a:ext uri="{FF2B5EF4-FFF2-40B4-BE49-F238E27FC236}">
                <a16:creationId xmlns:a16="http://schemas.microsoft.com/office/drawing/2014/main" id="{072AAE7E-4D39-4502-83BD-7C554442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534" y="1095607"/>
            <a:ext cx="2372061" cy="231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02D57D2B-17C9-40F4-8ABE-73D750AA76D9}"/>
              </a:ext>
            </a:extLst>
          </p:cNvPr>
          <p:cNvSpPr txBox="1">
            <a:spLocks/>
          </p:cNvSpPr>
          <p:nvPr/>
        </p:nvSpPr>
        <p:spPr>
          <a:xfrm>
            <a:off x="5544534" y="3455970"/>
            <a:ext cx="2372061" cy="214786"/>
          </a:xfrm>
          <a:prstGeom prst="rect">
            <a:avLst/>
          </a:prstGeom>
        </p:spPr>
        <p:txBody>
          <a:bodyPr vert="horz" lIns="51435" tIns="25718" rIns="51435" bIns="25718" rtlCol="0">
            <a:normAutofit/>
          </a:bodyPr>
          <a:lstStyle>
            <a:lvl1pPr marL="344488" indent="-344488" algn="l" defTabSz="914400" rtl="0" eaLnBrk="1" latinLnBrk="0" hangingPunct="1">
              <a:lnSpc>
                <a:spcPct val="90000"/>
              </a:lnSpc>
              <a:spcBef>
                <a:spcPts val="10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1pPr>
            <a:lvl2pPr marL="687388" indent="-342900" algn="l" defTabSz="914400" rtl="0" eaLnBrk="1" latinLnBrk="0" hangingPunct="1">
              <a:lnSpc>
                <a:spcPct val="90000"/>
              </a:lnSpc>
              <a:spcBef>
                <a:spcPts val="500"/>
              </a:spcBef>
              <a:buClr>
                <a:srgbClr val="00247D"/>
              </a:buClr>
              <a:buFont typeface="Symbol" panose="05050102010706020507" pitchFamily="18"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2pPr>
            <a:lvl3pPr marL="1031875" indent="-344488" algn="l" defTabSz="914400" rtl="0" eaLnBrk="1" latinLnBrk="0" hangingPunct="1">
              <a:lnSpc>
                <a:spcPct val="90000"/>
              </a:lnSpc>
              <a:spcBef>
                <a:spcPts val="500"/>
              </a:spcBef>
              <a:buClr>
                <a:srgbClr val="00247D"/>
              </a:buClr>
              <a:buFont typeface="Franklin Gothic Medium" panose="020B0603020102020204" pitchFamily="34" charset="0"/>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3pPr>
            <a:lvl4pPr marL="1376363" indent="-344488" algn="l" defTabSz="914400" rtl="0" eaLnBrk="1" latinLnBrk="0" hangingPunct="1">
              <a:lnSpc>
                <a:spcPct val="90000"/>
              </a:lnSpc>
              <a:spcBef>
                <a:spcPts val="500"/>
              </a:spcBef>
              <a:buClr>
                <a:srgbClr val="00247D"/>
              </a:buClr>
              <a:buFont typeface="Courier New" panose="02070309020205020404" pitchFamily="49" charset="0"/>
              <a:buChar char="o"/>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4pPr>
            <a:lvl5pPr marL="1711325" indent="-334963" algn="l" defTabSz="914400" rtl="0" eaLnBrk="1" latinLnBrk="0" hangingPunct="1">
              <a:lnSpc>
                <a:spcPct val="90000"/>
              </a:lnSpc>
              <a:spcBef>
                <a:spcPts val="500"/>
              </a:spcBef>
              <a:buClr>
                <a:srgbClr val="00247D"/>
              </a:buClr>
              <a:buFont typeface="Wingdings" panose="05000000000000000000" pitchFamily="2" charset="2"/>
              <a:buChar char="§"/>
              <a:defRPr sz="2500" kern="1200">
                <a:solidFill>
                  <a:schemeClr val="tx1">
                    <a:lumMod val="75000"/>
                    <a:lumOff val="25000"/>
                  </a:schemeClr>
                </a:solidFill>
                <a:latin typeface="Century Gothic" panose="020B0502020202020204" pitchFamily="34" charset="0"/>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506" b="0" dirty="0">
                <a:solidFill>
                  <a:prstClr val="black">
                    <a:lumMod val="75000"/>
                    <a:lumOff val="25000"/>
                  </a:prstClr>
                </a:solidFill>
              </a:rPr>
              <a:t>Photo source:  </a:t>
            </a:r>
            <a:r>
              <a:rPr lang="en-US" sz="506" b="0" i="1" dirty="0">
                <a:solidFill>
                  <a:prstClr val="black">
                    <a:lumMod val="75000"/>
                    <a:lumOff val="25000"/>
                  </a:prstClr>
                </a:solidFill>
              </a:rPr>
              <a:t>Wikipedia Commons</a:t>
            </a:r>
            <a:endParaRPr lang="en-US" sz="900"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a:p>
            <a:pPr marL="515541" lvl="1" indent="-257175" defTabSz="685800" fontAlgn="auto">
              <a:spcBef>
                <a:spcPts val="375"/>
              </a:spcBef>
              <a:spcAft>
                <a:spcPts val="0"/>
              </a:spcAft>
            </a:pPr>
            <a:endParaRPr lang="en-US" sz="1406" b="0" dirty="0">
              <a:solidFill>
                <a:prstClr val="black">
                  <a:lumMod val="75000"/>
                  <a:lumOff val="25000"/>
                </a:prstClr>
              </a:solidFill>
            </a:endParaRPr>
          </a:p>
        </p:txBody>
      </p:sp>
    </p:spTree>
    <p:extLst>
      <p:ext uri="{BB962C8B-B14F-4D97-AF65-F5344CB8AC3E}">
        <p14:creationId xmlns:p14="http://schemas.microsoft.com/office/powerpoint/2010/main" val="379746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028701"/>
            <a:ext cx="6858000" cy="346249"/>
          </a:xfrm>
          <a:prstGeom prst="rect">
            <a:avLst/>
          </a:prstGeom>
          <a:noFill/>
          <a:ln>
            <a:noFill/>
          </a:ln>
        </p:spPr>
        <p:txBody>
          <a:bodyPr wrap="square" rtlCol="0">
            <a:spAutoFit/>
          </a:bodyPr>
          <a:lstStyle/>
          <a:p>
            <a:pPr algn="ctr" defTabSz="685784" eaLnBrk="1" fontAlgn="auto" hangingPunct="1">
              <a:spcBef>
                <a:spcPts val="0"/>
              </a:spcBef>
              <a:spcAft>
                <a:spcPts val="0"/>
              </a:spcAft>
              <a:defRPr/>
            </a:pPr>
            <a:r>
              <a:rPr lang="en-US" sz="1650" dirty="0">
                <a:solidFill>
                  <a:srgbClr val="002D73"/>
                </a:solidFill>
                <a:ea typeface="+mn-ea"/>
                <a:cs typeface="Arial" panose="020B0604020202020204" pitchFamily="34" charset="0"/>
              </a:rPr>
              <a:t>Division of Building Standards and Codes</a:t>
            </a:r>
          </a:p>
        </p:txBody>
      </p:sp>
      <p:pic>
        <p:nvPicPr>
          <p:cNvPr id="2" name="Picture 1">
            <a:extLst>
              <a:ext uri="{FF2B5EF4-FFF2-40B4-BE49-F238E27FC236}">
                <a16:creationId xmlns:a16="http://schemas.microsoft.com/office/drawing/2014/main" id="{20DC0DB1-EA2A-4D74-BE3B-66525ACADE52}"/>
              </a:ext>
            </a:extLst>
          </p:cNvPr>
          <p:cNvPicPr>
            <a:picLocks noChangeAspect="1"/>
          </p:cNvPicPr>
          <p:nvPr/>
        </p:nvPicPr>
        <p:blipFill>
          <a:blip r:embed="rId3"/>
          <a:stretch>
            <a:fillRect/>
          </a:stretch>
        </p:blipFill>
        <p:spPr>
          <a:xfrm>
            <a:off x="1319356" y="1334517"/>
            <a:ext cx="6505289" cy="2647562"/>
          </a:xfrm>
          <a:prstGeom prst="rect">
            <a:avLst/>
          </a:prstGeom>
        </p:spPr>
      </p:pic>
    </p:spTree>
    <p:extLst>
      <p:ext uri="{BB962C8B-B14F-4D97-AF65-F5344CB8AC3E}">
        <p14:creationId xmlns:p14="http://schemas.microsoft.com/office/powerpoint/2010/main" val="2731407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NYCECC of the future</a:t>
            </a:r>
          </a:p>
        </p:txBody>
      </p:sp>
      <p:sp>
        <p:nvSpPr>
          <p:cNvPr id="3" name="Text Placeholder 2"/>
          <p:cNvSpPr>
            <a:spLocks noGrp="1"/>
          </p:cNvSpPr>
          <p:nvPr>
            <p:ph type="body" idx="1"/>
          </p:nvPr>
        </p:nvSpPr>
        <p:spPr>
          <a:xfrm>
            <a:off x="2196790" y="2531474"/>
            <a:ext cx="5687123" cy="843855"/>
          </a:xfrm>
        </p:spPr>
        <p:txBody>
          <a:bodyPr>
            <a:normAutofit/>
          </a:bodyPr>
          <a:lstStyle/>
          <a:p>
            <a:r>
              <a:rPr lang="en-US" dirty="0"/>
              <a:t>Other legislation affecting the Energy Code</a:t>
            </a:r>
          </a:p>
        </p:txBody>
      </p:sp>
    </p:spTree>
    <p:extLst>
      <p:ext uri="{BB962C8B-B14F-4D97-AF65-F5344CB8AC3E}">
        <p14:creationId xmlns:p14="http://schemas.microsoft.com/office/powerpoint/2010/main" val="1795320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NYCECC of the future</a:t>
            </a:r>
          </a:p>
        </p:txBody>
      </p:sp>
      <p:sp>
        <p:nvSpPr>
          <p:cNvPr id="3" name="Content Placeholder 2"/>
          <p:cNvSpPr>
            <a:spLocks noGrp="1"/>
          </p:cNvSpPr>
          <p:nvPr>
            <p:ph idx="1"/>
          </p:nvPr>
        </p:nvSpPr>
        <p:spPr>
          <a:xfrm>
            <a:off x="1453101" y="1367504"/>
            <a:ext cx="6255689" cy="2580695"/>
          </a:xfrm>
        </p:spPr>
        <p:txBody>
          <a:bodyPr>
            <a:normAutofit/>
          </a:bodyPr>
          <a:lstStyle/>
          <a:p>
            <a:r>
              <a:rPr lang="en-US" b="1" dirty="0"/>
              <a:t>Local Law 32 of 2018</a:t>
            </a:r>
            <a:r>
              <a:rPr lang="en-US" dirty="0"/>
              <a:t>:</a:t>
            </a:r>
          </a:p>
          <a:p>
            <a:pPr lvl="1"/>
            <a:r>
              <a:rPr lang="en-US" sz="1350" dirty="0"/>
              <a:t>Mandates that we adopt the next version (2023) of the NYStretch Code</a:t>
            </a:r>
          </a:p>
          <a:p>
            <a:pPr lvl="1"/>
            <a:r>
              <a:rPr lang="en-US" sz="1350" dirty="0"/>
              <a:t>Requires that the 2025 Code is based on predicted energy use, and on a to-be-determined metric (such as energy use intensity, or EUI, or carbon)</a:t>
            </a:r>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41</a:t>
            </a:fld>
            <a:endParaRPr lang="en-US" b="0">
              <a:solidFill>
                <a:prstClr val="white"/>
              </a:solidFill>
              <a:ea typeface="+mn-ea"/>
            </a:endParaRPr>
          </a:p>
        </p:txBody>
      </p:sp>
    </p:spTree>
    <p:extLst>
      <p:ext uri="{BB962C8B-B14F-4D97-AF65-F5344CB8AC3E}">
        <p14:creationId xmlns:p14="http://schemas.microsoft.com/office/powerpoint/2010/main" val="341833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Ongoing research</a:t>
            </a:r>
          </a:p>
        </p:txBody>
      </p:sp>
      <p:sp>
        <p:nvSpPr>
          <p:cNvPr id="3" name="Content Placeholder 2"/>
          <p:cNvSpPr>
            <a:spLocks noGrp="1"/>
          </p:cNvSpPr>
          <p:nvPr>
            <p:ph idx="1"/>
          </p:nvPr>
        </p:nvSpPr>
        <p:spPr>
          <a:xfrm>
            <a:off x="1453101" y="1103972"/>
            <a:ext cx="6255689" cy="2844228"/>
          </a:xfrm>
        </p:spPr>
        <p:txBody>
          <a:bodyPr>
            <a:normAutofit/>
          </a:bodyPr>
          <a:lstStyle/>
          <a:p>
            <a:r>
              <a:rPr lang="en-US" b="1" dirty="0"/>
              <a:t>Performance Pilot Program</a:t>
            </a:r>
            <a:endParaRPr lang="en-US" dirty="0"/>
          </a:p>
          <a:p>
            <a:pPr lvl="1"/>
            <a:r>
              <a:rPr lang="en-US" sz="1350" dirty="0"/>
              <a:t>Funded by US DOE, managed by PNNL</a:t>
            </a:r>
          </a:p>
          <a:p>
            <a:pPr lvl="1"/>
            <a:r>
              <a:rPr lang="en-US" sz="1350" dirty="0"/>
              <a:t>Systems-based Performance</a:t>
            </a:r>
          </a:p>
          <a:p>
            <a:pPr lvl="2"/>
            <a:r>
              <a:rPr lang="en-US" sz="1350" dirty="0"/>
              <a:t>Envelope: COMcheck with stable baseline</a:t>
            </a:r>
          </a:p>
          <a:p>
            <a:pPr lvl="2"/>
            <a:r>
              <a:rPr lang="en-US" sz="1350" dirty="0"/>
              <a:t>HVAC: TSPR</a:t>
            </a:r>
          </a:p>
          <a:p>
            <a:pPr lvl="2"/>
            <a:r>
              <a:rPr lang="en-US" sz="1350" dirty="0"/>
              <a:t>Lighting: Excel based tool</a:t>
            </a:r>
          </a:p>
          <a:p>
            <a:pPr lvl="1"/>
            <a:r>
              <a:rPr lang="en-US" sz="1350" dirty="0"/>
              <a:t>Phase 1 – Ended Fall 2021</a:t>
            </a:r>
          </a:p>
          <a:p>
            <a:pPr lvl="1"/>
            <a:r>
              <a:rPr lang="en-US" sz="1350" dirty="0"/>
              <a:t>Phase 2 – </a:t>
            </a:r>
            <a:r>
              <a:rPr lang="en-US" sz="1350" b="1" u="sng" dirty="0"/>
              <a:t>Starting Spring 2022 </a:t>
            </a:r>
            <a:r>
              <a:rPr lang="en-US" sz="1350" dirty="0"/>
              <a:t>– </a:t>
            </a:r>
            <a:r>
              <a:rPr lang="en-US" sz="1350" b="1" u="sng" dirty="0"/>
              <a:t>ENROLL!!!</a:t>
            </a:r>
          </a:p>
          <a:p>
            <a:pPr lvl="6"/>
            <a:r>
              <a:rPr lang="en-US" b="1" dirty="0"/>
              <a:t>Email:  </a:t>
            </a:r>
            <a:r>
              <a:rPr lang="en-US" b="1" u="sng" dirty="0">
                <a:hlinkClick r:id="rId3"/>
              </a:rPr>
              <a:t>EnergyCodePilot@buildings.nyc.gov</a:t>
            </a:r>
            <a:r>
              <a:rPr lang="en-US" b="1" u="sng" dirty="0"/>
              <a:t> </a:t>
            </a:r>
          </a:p>
          <a:p>
            <a:pPr lvl="1"/>
            <a:endParaRPr lang="en-US" sz="1350"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defTabSz="257169" eaLnBrk="1" fontAlgn="auto" hangingPunct="1">
              <a:spcBef>
                <a:spcPts val="0"/>
              </a:spcBef>
              <a:spcAft>
                <a:spcPts val="0"/>
              </a:spcAft>
            </a:pPr>
            <a:fld id="{E213BD9C-7CD8-1046-B7AD-C61F2619C47D}" type="slidenum">
              <a:rPr lang="en-US" b="0">
                <a:solidFill>
                  <a:prstClr val="white"/>
                </a:solidFill>
                <a:ea typeface="+mn-ea"/>
              </a:rPr>
              <a:pPr defTabSz="257169" eaLnBrk="1" fontAlgn="auto" hangingPunct="1">
                <a:spcBef>
                  <a:spcPts val="0"/>
                </a:spcBef>
                <a:spcAft>
                  <a:spcPts val="0"/>
                </a:spcAft>
              </a:pPr>
              <a:t>42</a:t>
            </a:fld>
            <a:endParaRPr lang="en-US" b="0">
              <a:solidFill>
                <a:prstClr val="white"/>
              </a:solidFill>
              <a:ea typeface="+mn-ea"/>
            </a:endParaRPr>
          </a:p>
        </p:txBody>
      </p:sp>
      <p:pic>
        <p:nvPicPr>
          <p:cNvPr id="1026" name="Picture 2" descr="COMcheck | Building Energy Codes Program">
            <a:extLst>
              <a:ext uri="{FF2B5EF4-FFF2-40B4-BE49-F238E27FC236}">
                <a16:creationId xmlns:a16="http://schemas.microsoft.com/office/drawing/2014/main" id="{70547BA2-60FA-42D9-9D7F-F4CCA009A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41" y="3178266"/>
            <a:ext cx="994592" cy="10079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CA8D5DB-976A-401C-A4BA-72397D46B0EB}"/>
              </a:ext>
            </a:extLst>
          </p:cNvPr>
          <p:cNvGrpSpPr/>
          <p:nvPr/>
        </p:nvGrpSpPr>
        <p:grpSpPr>
          <a:xfrm>
            <a:off x="4020337" y="3547218"/>
            <a:ext cx="3712065" cy="630658"/>
            <a:chOff x="2882568" y="2086308"/>
            <a:chExt cx="9517036" cy="1605068"/>
          </a:xfrm>
        </p:grpSpPr>
        <p:pic>
          <p:nvPicPr>
            <p:cNvPr id="7" name="Picture 6">
              <a:extLst>
                <a:ext uri="{FF2B5EF4-FFF2-40B4-BE49-F238E27FC236}">
                  <a16:creationId xmlns:a16="http://schemas.microsoft.com/office/drawing/2014/main" id="{EA69E71A-9D09-408A-B60C-10DD8692E5B2}"/>
                </a:ext>
              </a:extLst>
            </p:cNvPr>
            <p:cNvPicPr>
              <a:picLocks noChangeAspect="1"/>
            </p:cNvPicPr>
            <p:nvPr/>
          </p:nvPicPr>
          <p:blipFill rotWithShape="1">
            <a:blip r:embed="rId5"/>
            <a:srcRect t="8001" b="16195"/>
            <a:stretch/>
          </p:blipFill>
          <p:spPr>
            <a:xfrm>
              <a:off x="2882568" y="2086308"/>
              <a:ext cx="9517036" cy="1605068"/>
            </a:xfrm>
            <a:prstGeom prst="rect">
              <a:avLst/>
            </a:prstGeom>
          </p:spPr>
        </p:pic>
        <p:sp>
          <p:nvSpPr>
            <p:cNvPr id="8" name="TextBox 7">
              <a:extLst>
                <a:ext uri="{FF2B5EF4-FFF2-40B4-BE49-F238E27FC236}">
                  <a16:creationId xmlns:a16="http://schemas.microsoft.com/office/drawing/2014/main" id="{07442F05-E806-4A6C-B54F-DD0A035EF7A1}"/>
                </a:ext>
              </a:extLst>
            </p:cNvPr>
            <p:cNvSpPr txBox="1"/>
            <p:nvPr/>
          </p:nvSpPr>
          <p:spPr>
            <a:xfrm>
              <a:off x="5794635" y="2086308"/>
              <a:ext cx="4999938" cy="704982"/>
            </a:xfrm>
            <a:prstGeom prst="rect">
              <a:avLst/>
            </a:prstGeom>
            <a:solidFill>
              <a:srgbClr val="414141"/>
            </a:solidFill>
          </p:spPr>
          <p:txBody>
            <a:bodyPr wrap="square" rtlCol="0">
              <a:spAutoFit/>
            </a:bodyPr>
            <a:lstStyle/>
            <a:p>
              <a:pPr defTabSz="514316" eaLnBrk="1" fontAlgn="auto" hangingPunct="1">
                <a:spcBef>
                  <a:spcPts val="0"/>
                </a:spcBef>
                <a:spcAft>
                  <a:spcPts val="0"/>
                </a:spcAft>
              </a:pPr>
              <a:r>
                <a:rPr lang="en-US" sz="1200" b="0" dirty="0">
                  <a:solidFill>
                    <a:srgbClr val="FFFFFF"/>
                  </a:solidFill>
                  <a:latin typeface="Arial"/>
                  <a:ea typeface="+mn-ea"/>
                </a:rPr>
                <a:t>New York City</a:t>
              </a:r>
            </a:p>
          </p:txBody>
        </p:sp>
      </p:grpSp>
    </p:spTree>
    <p:extLst>
      <p:ext uri="{BB962C8B-B14F-4D97-AF65-F5344CB8AC3E}">
        <p14:creationId xmlns:p14="http://schemas.microsoft.com/office/powerpoint/2010/main" val="3577642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8879D-22EF-4214-A676-D34FC334BD55}"/>
              </a:ext>
            </a:extLst>
          </p:cNvPr>
          <p:cNvPicPr>
            <a:picLocks noChangeAspect="1"/>
          </p:cNvPicPr>
          <p:nvPr/>
        </p:nvPicPr>
        <p:blipFill rotWithShape="1">
          <a:blip r:embed="rId3"/>
          <a:srcRect t="27177" r="4042" b="-320"/>
          <a:stretch/>
        </p:blipFill>
        <p:spPr>
          <a:xfrm>
            <a:off x="1143001" y="0"/>
            <a:ext cx="6858000" cy="4555672"/>
          </a:xfrm>
          <a:prstGeom prst="rect">
            <a:avLst/>
          </a:prstGeom>
        </p:spPr>
      </p:pic>
      <p:sp>
        <p:nvSpPr>
          <p:cNvPr id="8" name="Rectangle 7">
            <a:extLst>
              <a:ext uri="{FF2B5EF4-FFF2-40B4-BE49-F238E27FC236}">
                <a16:creationId xmlns:a16="http://schemas.microsoft.com/office/drawing/2014/main" id="{049CCB79-A551-4984-8941-8E0E6C978891}"/>
              </a:ext>
            </a:extLst>
          </p:cNvPr>
          <p:cNvSpPr/>
          <p:nvPr/>
        </p:nvSpPr>
        <p:spPr>
          <a:xfrm>
            <a:off x="1143000" y="3438797"/>
            <a:ext cx="6858000" cy="1111247"/>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b="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43</a:t>
            </a:fld>
            <a:endParaRPr lang="en-US" b="0" dirty="0">
              <a:solidFill>
                <a:prstClr val="white"/>
              </a:solidFill>
              <a:ea typeface="+mn-ea"/>
            </a:endParaRPr>
          </a:p>
        </p:txBody>
      </p:sp>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a:xfrm>
            <a:off x="1142999" y="3685809"/>
            <a:ext cx="6858000" cy="625875"/>
          </a:xfrm>
        </p:spPr>
        <p:txBody>
          <a:bodyPr>
            <a:normAutofit fontScale="90000"/>
          </a:bodyPr>
          <a:lstStyle/>
          <a:p>
            <a:r>
              <a:rPr lang="en-US" dirty="0">
                <a:solidFill>
                  <a:schemeClr val="bg1"/>
                </a:solidFill>
              </a:rPr>
              <a:t>NYC Building ELECTRIFICATION LAW</a:t>
            </a:r>
          </a:p>
        </p:txBody>
      </p:sp>
    </p:spTree>
    <p:extLst>
      <p:ext uri="{BB962C8B-B14F-4D97-AF65-F5344CB8AC3E}">
        <p14:creationId xmlns:p14="http://schemas.microsoft.com/office/powerpoint/2010/main" val="3161115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p:cNvSpPr txBox="1">
            <a:spLocks/>
          </p:cNvSpPr>
          <p:nvPr/>
        </p:nvSpPr>
        <p:spPr>
          <a:xfrm>
            <a:off x="480060" y="380040"/>
            <a:ext cx="5170932" cy="648462"/>
          </a:xfrm>
          <a:prstGeom prst="rect">
            <a:avLst/>
          </a:prstGeom>
        </p:spPr>
        <p:txBody>
          <a:bodyPr vert="horz" lIns="91440" tIns="45720" rIns="91440" bIns="45720" rtlCol="0" anchor="b">
            <a:normAutofit lnSpcReduction="10000"/>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defTabSz="914400" fontAlgn="auto">
              <a:spcBef>
                <a:spcPct val="0"/>
              </a:spcBef>
              <a:spcAft>
                <a:spcPts val="600"/>
              </a:spcAft>
              <a:buClrTx/>
              <a:buSzTx/>
              <a:buNone/>
              <a:tabLst/>
              <a:defRPr/>
            </a:pPr>
            <a:r>
              <a:rPr lang="en-US" sz="4100" dirty="0">
                <a:latin typeface="+mj-lt"/>
                <a:ea typeface="+mj-ea"/>
                <a:cs typeface="+mj-cs"/>
              </a:rPr>
              <a:t>Gina </a:t>
            </a:r>
            <a:r>
              <a:rPr lang="en-US" sz="4100" dirty="0" err="1">
                <a:latin typeface="+mj-lt"/>
                <a:ea typeface="+mj-ea"/>
                <a:cs typeface="+mj-cs"/>
              </a:rPr>
              <a:t>Bocra</a:t>
            </a:r>
            <a:r>
              <a:rPr lang="en-US" sz="4100" dirty="0">
                <a:latin typeface="+mj-lt"/>
                <a:ea typeface="+mj-ea"/>
                <a:cs typeface="+mj-cs"/>
              </a:rPr>
              <a:t>, RA</a:t>
            </a:r>
            <a:endParaRPr kumimoji="0" lang="en-US" sz="4100" b="1" i="0" u="none" strike="noStrike" cap="none" spc="0" normalizeH="0" baseline="0" noProof="0" dirty="0">
              <a:ln>
                <a:noFill/>
              </a:ln>
              <a:effectLst/>
              <a:uLnTx/>
              <a:uFillTx/>
              <a:latin typeface="+mj-lt"/>
              <a:ea typeface="+mj-ea"/>
              <a:cs typeface="+mj-cs"/>
            </a:endParaRPr>
          </a:p>
        </p:txBody>
      </p:sp>
      <p:pic>
        <p:nvPicPr>
          <p:cNvPr id="3076" name="Picture 4" descr="The Official City Flag">
            <a:extLst>
              <a:ext uri="{FF2B5EF4-FFF2-40B4-BE49-F238E27FC236}">
                <a16:creationId xmlns:a16="http://schemas.microsoft.com/office/drawing/2014/main" id="{A52D2D71-2E3B-4EB8-9548-95E8EC4B7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02" r="1709" b="4"/>
          <a:stretch/>
        </p:blipFill>
        <p:spPr bwMode="auto">
          <a:xfrm>
            <a:off x="5897880" y="432987"/>
            <a:ext cx="3010662" cy="2200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16818" r="-2" b="-2"/>
          <a:stretch/>
        </p:blipFill>
        <p:spPr>
          <a:xfrm>
            <a:off x="5847080" y="2899814"/>
            <a:ext cx="2996946" cy="1402273"/>
          </a:xfrm>
          <a:prstGeom prst="rect">
            <a:avLst/>
          </a:prstGeom>
        </p:spPr>
      </p:pic>
      <p:sp>
        <p:nvSpPr>
          <p:cNvPr id="10" name="Content Placeholder 4"/>
          <p:cNvSpPr txBox="1">
            <a:spLocks/>
          </p:cNvSpPr>
          <p:nvPr/>
        </p:nvSpPr>
        <p:spPr>
          <a:xfrm>
            <a:off x="3687222" y="1122441"/>
            <a:ext cx="2985246" cy="3446198"/>
          </a:xfrm>
          <a:prstGeom prst="rect">
            <a:avLst/>
          </a:prstGeom>
        </p:spPr>
        <p:txBody>
          <a:bodyPr vert="horz" lIns="68580" tIns="34290" rIns="68580" bIns="3429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684086"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022" marR="0" lvl="0" indent="-171022" algn="l" defTabSz="684086" rtl="0" eaLnBrk="1" fontAlgn="auto" latinLnBrk="0" hangingPunct="1">
              <a:lnSpc>
                <a:spcPct val="90000"/>
              </a:lnSpc>
              <a:spcBef>
                <a:spcPts val="749"/>
              </a:spcBef>
              <a:spcAft>
                <a:spcPts val="0"/>
              </a:spcAft>
              <a:buClrTx/>
              <a:buSzTx/>
              <a:buFont typeface="Arial" panose="020B0604020202020204" pitchFamily="34" charset="0"/>
              <a:buChar char="•"/>
              <a:tabLst/>
              <a:defRPr/>
            </a:pPr>
            <a:endParaRPr kumimoji="0" lang="en-US" sz="20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BBB81CC-835E-4CDE-90AA-DE26EFAA7332}"/>
              </a:ext>
            </a:extLst>
          </p:cNvPr>
          <p:cNvSpPr txBox="1"/>
          <p:nvPr/>
        </p:nvSpPr>
        <p:spPr>
          <a:xfrm>
            <a:off x="410210" y="1059815"/>
            <a:ext cx="4572000" cy="3481915"/>
          </a:xfrm>
          <a:prstGeom prst="rect">
            <a:avLst/>
          </a:prstGeom>
          <a:noFill/>
        </p:spPr>
        <p:txBody>
          <a:bodyPr wrap="square">
            <a:spAutoFit/>
          </a:bodyPr>
          <a:lstStyle/>
          <a:p>
            <a:pPr marL="5715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Gina </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Bocra</a:t>
            </a:r>
            <a:r>
              <a:rPr lang="en-US" sz="800" dirty="0">
                <a:effectLst/>
                <a:latin typeface="Calibri" panose="020F0502020204030204" pitchFamily="34" charset="0"/>
                <a:ea typeface="Calibri" panose="020F0502020204030204" pitchFamily="34" charset="0"/>
                <a:cs typeface="Times New Roman" panose="02020603050405020304" pitchFamily="18" charset="0"/>
              </a:rPr>
              <a:t>, RA, LEED Fellow, is Chief Sustainability Officer at the New York City Department of Buildings (DOB).  She brings over two decades of experience in sustainable design.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Prior to joining the DOB team, Gina was the former Director of Sustainability at the international firm, Burt Hill, and subsequently with Ennead Architects – where, between the two firms, she led or consulted on nearly five dozen LEED registered or certified projects.</a:t>
            </a:r>
          </a:p>
          <a:p>
            <a:pPr marL="57150" marR="57150" algn="just">
              <a:lnSpc>
                <a:spcPct val="115000"/>
              </a:lnSpc>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Gina has continuously volunteered with the US Green Building Council (USGBC) since 1997, assisting with the technical development of multiple LEED rating systems, serving as a Subject Matter Expert on three LEED exams, and was a Founding interim-officer of the National Capital Region USGBC Chapter.  She currently serves as the past-Chair of the LEED Steering Committee.  Gina also serves as a Board Member with the Alliance for National and Community Resilience, and is a member of the US Green Building Council Advisory Council, representing local government members.  In 2018, she became a member of the AIA Energy Leadership Group and joined the AIA Strategic Council Class of 2021.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At the Department of Buildings, Gina is working on implementation of New York City’s One City Built to Last Plan, supporting the laws designed to address benchmarking, energy codes, audits and retro-commissioning, and lighting and sub metering, while also contributing to new legislation to increase energy efficiency in New York City’s building stock.  She leads a DOB team of specialists charged with developing procedures to enforce the Energy Code, and supports continued development of the New York City Building Code to accommodate advances in sustainability. She also serves as the Chair of the Local Law 97 Advisory Board.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57150" marR="57150" algn="just">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Gina is a licensed architect in New York and Virginia.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387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p:txBody>
          <a:bodyPr>
            <a:normAutofit/>
          </a:bodyPr>
          <a:lstStyle/>
          <a:p>
            <a:r>
              <a:rPr lang="en-US" dirty="0"/>
              <a:t>NYC Building ELECTRIFICATION LAW</a:t>
            </a:r>
          </a:p>
        </p:txBody>
      </p:sp>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Intro.2317</a:t>
            </a:r>
            <a:r>
              <a:rPr lang="en-US" dirty="0"/>
              <a:t>- Carbon limits for fuel-combustion, signed by Mayor de Blasio and </a:t>
            </a:r>
            <a:r>
              <a:rPr lang="en-US" b="1" dirty="0"/>
              <a:t>enacted as Local </a:t>
            </a:r>
            <a:r>
              <a:rPr lang="en-US" b="1" dirty="0">
                <a:hlinkClick r:id="rId3"/>
              </a:rPr>
              <a:t>Law 154 of 2021</a:t>
            </a:r>
            <a:endParaRPr lang="en-US" b="1" dirty="0"/>
          </a:p>
          <a:p>
            <a:pPr lvl="1"/>
            <a:r>
              <a:rPr lang="en-US" dirty="0"/>
              <a:t>Portions of the law are contained in two sections of the City Administrative Code:</a:t>
            </a:r>
          </a:p>
          <a:p>
            <a:pPr lvl="2"/>
            <a:r>
              <a:rPr lang="en-US" dirty="0"/>
              <a:t>Title 24 (NYC Air Pollution Control Code, administered by DEP)- sets the limit and the fines</a:t>
            </a:r>
          </a:p>
          <a:p>
            <a:pPr lvl="2"/>
            <a:r>
              <a:rPr lang="en-US" dirty="0"/>
              <a:t>Title 28 (NYC Construction Codes, administered by DOB)- sets scope</a:t>
            </a:r>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45</a:t>
            </a:fld>
            <a:endParaRPr lang="en-US" b="0" dirty="0">
              <a:solidFill>
                <a:prstClr val="white"/>
              </a:solidFill>
              <a:ea typeface="+mn-ea"/>
            </a:endParaRPr>
          </a:p>
        </p:txBody>
      </p:sp>
    </p:spTree>
    <p:extLst>
      <p:ext uri="{BB962C8B-B14F-4D97-AF65-F5344CB8AC3E}">
        <p14:creationId xmlns:p14="http://schemas.microsoft.com/office/powerpoint/2010/main" val="1022256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Local Law 154 of 2021 (continued)</a:t>
            </a:r>
          </a:p>
          <a:p>
            <a:pPr lvl="1"/>
            <a:r>
              <a:rPr lang="en-US" dirty="0"/>
              <a:t>Prohibits on-site combustion of fuels that emit more than 25kg CO</a:t>
            </a:r>
            <a:r>
              <a:rPr lang="en-US" baseline="-25000" dirty="0"/>
              <a:t>2</a:t>
            </a:r>
            <a:r>
              <a:rPr lang="en-US" dirty="0"/>
              <a:t>/MMBTU</a:t>
            </a:r>
          </a:p>
          <a:p>
            <a:pPr lvl="2"/>
            <a:r>
              <a:rPr lang="en-US" b="1" dirty="0"/>
              <a:t>New Buildings under 7 stories beginning January 1, 2024</a:t>
            </a:r>
          </a:p>
          <a:p>
            <a:pPr lvl="2"/>
            <a:r>
              <a:rPr lang="en-US" b="1" dirty="0"/>
              <a:t>New Buildings 7 stories and over beginning July 1, 2027</a:t>
            </a:r>
          </a:p>
          <a:p>
            <a:pPr lvl="2"/>
            <a:r>
              <a:rPr lang="en-US" dirty="0"/>
              <a:t>Exception for hot water systems in buildings less than seven stories until July 1, 2027, other than 1,2,3 family homes (Group R-3)</a:t>
            </a:r>
          </a:p>
          <a:p>
            <a:pPr lvl="2"/>
            <a:r>
              <a:rPr lang="en-US" dirty="0"/>
              <a:t>Be aware of </a:t>
            </a:r>
            <a:r>
              <a:rPr lang="en-US" b="1" dirty="0"/>
              <a:t>Section 101.4.5</a:t>
            </a:r>
            <a:r>
              <a:rPr lang="en-US" dirty="0"/>
              <a:t> of the Administrative Code, which covers alterations that must be filed as “New Buildings” (See </a:t>
            </a:r>
            <a:r>
              <a:rPr lang="en-US" dirty="0">
                <a:hlinkClick r:id="rId3"/>
              </a:rPr>
              <a:t>Bulletin 2016-012</a:t>
            </a:r>
            <a:r>
              <a:rPr lang="en-US" dirty="0"/>
              <a:t>)</a:t>
            </a:r>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46</a:t>
            </a:fld>
            <a:endParaRPr lang="en-US" b="0" dirty="0">
              <a:solidFill>
                <a:prstClr val="white"/>
              </a:solidFill>
              <a:ea typeface="+mn-ea"/>
            </a:endParaRPr>
          </a:p>
        </p:txBody>
      </p:sp>
      <p:sp>
        <p:nvSpPr>
          <p:cNvPr id="6" name="Title 5">
            <a:extLst>
              <a:ext uri="{FF2B5EF4-FFF2-40B4-BE49-F238E27FC236}">
                <a16:creationId xmlns:a16="http://schemas.microsoft.com/office/drawing/2014/main" id="{D3E10FCA-7070-4F92-99B2-D52630F327B8}"/>
              </a:ext>
            </a:extLst>
          </p:cNvPr>
          <p:cNvSpPr>
            <a:spLocks noGrp="1"/>
          </p:cNvSpPr>
          <p:nvPr>
            <p:ph type="title"/>
          </p:nvPr>
        </p:nvSpPr>
        <p:spPr/>
        <p:txBody>
          <a:bodyPr>
            <a:normAutofit/>
          </a:bodyPr>
          <a:lstStyle/>
          <a:p>
            <a:r>
              <a:rPr lang="en-US" dirty="0"/>
              <a:t>NYC Building ELECTRIFICATION LAW</a:t>
            </a:r>
          </a:p>
        </p:txBody>
      </p:sp>
    </p:spTree>
    <p:extLst>
      <p:ext uri="{BB962C8B-B14F-4D97-AF65-F5344CB8AC3E}">
        <p14:creationId xmlns:p14="http://schemas.microsoft.com/office/powerpoint/2010/main" val="1075816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p:txBody>
          <a:bodyPr>
            <a:normAutofit/>
          </a:bodyPr>
          <a:lstStyle/>
          <a:p>
            <a:r>
              <a:rPr lang="en-US" dirty="0"/>
              <a:t>NYC Building ELECTRIFICATION LAW</a:t>
            </a:r>
          </a:p>
        </p:txBody>
      </p:sp>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Local Law 154 of 2021 (continued)</a:t>
            </a:r>
          </a:p>
          <a:p>
            <a:pPr lvl="1"/>
            <a:r>
              <a:rPr lang="en-US" dirty="0"/>
              <a:t>Exceptions for Affordable Housing:</a:t>
            </a:r>
          </a:p>
          <a:p>
            <a:pPr lvl="2"/>
            <a:r>
              <a:rPr lang="en-US" b="1" dirty="0"/>
              <a:t>New Buildings with 50% affordable dwelling units </a:t>
            </a:r>
            <a:r>
              <a:rPr lang="en-US" dirty="0"/>
              <a:t>under 7 stories beginning January 1, 2026</a:t>
            </a:r>
          </a:p>
          <a:p>
            <a:pPr lvl="2"/>
            <a:r>
              <a:rPr lang="en-US" b="1" dirty="0"/>
              <a:t>New Buildings with 50% affordable dwelling units </a:t>
            </a:r>
            <a:r>
              <a:rPr lang="en-US" dirty="0"/>
              <a:t>7 stories and over beginning January 1, 2028</a:t>
            </a:r>
          </a:p>
          <a:p>
            <a:pPr lvl="2"/>
            <a:endParaRPr lang="en-US" dirty="0"/>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47</a:t>
            </a:fld>
            <a:endParaRPr lang="en-US" b="0" dirty="0">
              <a:solidFill>
                <a:prstClr val="white"/>
              </a:solidFill>
              <a:ea typeface="+mn-ea"/>
            </a:endParaRPr>
          </a:p>
        </p:txBody>
      </p:sp>
    </p:spTree>
    <p:extLst>
      <p:ext uri="{BB962C8B-B14F-4D97-AF65-F5344CB8AC3E}">
        <p14:creationId xmlns:p14="http://schemas.microsoft.com/office/powerpoint/2010/main" val="632244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p:txBody>
          <a:bodyPr>
            <a:normAutofit/>
          </a:bodyPr>
          <a:lstStyle/>
          <a:p>
            <a:r>
              <a:rPr lang="en-US" dirty="0"/>
              <a:t>NYC Building ELECTRIFICATION LAW</a:t>
            </a:r>
          </a:p>
        </p:txBody>
      </p:sp>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Local Law 154 of 2021 (continued)</a:t>
            </a:r>
          </a:p>
          <a:p>
            <a:pPr lvl="1"/>
            <a:r>
              <a:rPr lang="en-US" dirty="0"/>
              <a:t>Other exceptions:</a:t>
            </a:r>
          </a:p>
          <a:p>
            <a:pPr lvl="2"/>
            <a:r>
              <a:rPr lang="en-US" dirty="0"/>
              <a:t>Buildings used by a regulated utility for energy generation</a:t>
            </a:r>
          </a:p>
          <a:p>
            <a:pPr lvl="2"/>
            <a:r>
              <a:rPr lang="en-US" dirty="0"/>
              <a:t>Buildings operated by DEP for treatment of sewage or food waste</a:t>
            </a:r>
          </a:p>
          <a:p>
            <a:pPr lvl="2"/>
            <a:r>
              <a:rPr lang="en-US" dirty="0"/>
              <a:t>New buildings constructed by the School Construction Authority filed prior to January 1, 2025</a:t>
            </a:r>
          </a:p>
          <a:p>
            <a:pPr marL="515540" lvl="2" indent="0">
              <a:buNone/>
            </a:pPr>
            <a:endParaRPr lang="en-US" dirty="0"/>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48</a:t>
            </a:fld>
            <a:endParaRPr lang="en-US" b="0" dirty="0">
              <a:solidFill>
                <a:prstClr val="white"/>
              </a:solidFill>
              <a:ea typeface="+mn-ea"/>
            </a:endParaRPr>
          </a:p>
        </p:txBody>
      </p:sp>
    </p:spTree>
    <p:extLst>
      <p:ext uri="{BB962C8B-B14F-4D97-AF65-F5344CB8AC3E}">
        <p14:creationId xmlns:p14="http://schemas.microsoft.com/office/powerpoint/2010/main" val="2282690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p:txBody>
          <a:bodyPr>
            <a:normAutofit/>
          </a:bodyPr>
          <a:lstStyle/>
          <a:p>
            <a:r>
              <a:rPr lang="en-US" dirty="0"/>
              <a:t>NYC Building ELECTRIFICATION LAW</a:t>
            </a:r>
          </a:p>
        </p:txBody>
      </p:sp>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Local Law 154 of 2021 (continued)</a:t>
            </a:r>
          </a:p>
          <a:p>
            <a:pPr lvl="1"/>
            <a:r>
              <a:rPr lang="en-US" dirty="0"/>
              <a:t>Other exceptions:</a:t>
            </a:r>
          </a:p>
          <a:p>
            <a:pPr lvl="2"/>
            <a:r>
              <a:rPr lang="en-US" dirty="0"/>
              <a:t>Buildings in which fossil fuels are necessary for a manufacturing use or purpose</a:t>
            </a:r>
          </a:p>
          <a:p>
            <a:pPr lvl="3"/>
            <a:r>
              <a:rPr lang="en-US" dirty="0"/>
              <a:t>Laboratories</a:t>
            </a:r>
          </a:p>
          <a:p>
            <a:pPr lvl="3"/>
            <a:r>
              <a:rPr lang="en-US" dirty="0"/>
              <a:t>Laundromats</a:t>
            </a:r>
          </a:p>
          <a:p>
            <a:pPr lvl="3"/>
            <a:r>
              <a:rPr lang="en-US" dirty="0"/>
              <a:t>Hospitals and Crematoria</a:t>
            </a:r>
          </a:p>
          <a:p>
            <a:pPr lvl="3"/>
            <a:r>
              <a:rPr lang="en-US" dirty="0"/>
              <a:t>Commercial Kitchens</a:t>
            </a:r>
          </a:p>
          <a:p>
            <a:pPr lvl="3"/>
            <a:r>
              <a:rPr lang="en-US" dirty="0"/>
              <a:t>For emergency or standby power</a:t>
            </a:r>
          </a:p>
          <a:p>
            <a:pPr lvl="2"/>
            <a:endParaRPr lang="en-US" dirty="0"/>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49</a:t>
            </a:fld>
            <a:endParaRPr lang="en-US" b="0" dirty="0">
              <a:solidFill>
                <a:prstClr val="white"/>
              </a:solidFill>
              <a:ea typeface="+mn-ea"/>
            </a:endParaRPr>
          </a:p>
        </p:txBody>
      </p:sp>
    </p:spTree>
    <p:extLst>
      <p:ext uri="{BB962C8B-B14F-4D97-AF65-F5344CB8AC3E}">
        <p14:creationId xmlns:p14="http://schemas.microsoft.com/office/powerpoint/2010/main" val="177148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623" y="1028658"/>
            <a:ext cx="6515100" cy="346249"/>
          </a:xfrm>
          <a:prstGeom prst="rect">
            <a:avLst/>
          </a:prstGeom>
          <a:noFill/>
          <a:ln>
            <a:noFill/>
          </a:ln>
        </p:spPr>
        <p:txBody>
          <a:bodyPr wrap="square" rtlCol="0">
            <a:spAutoFit/>
          </a:bodyPr>
          <a:lstStyle/>
          <a:p>
            <a:pPr defTabSz="685784" eaLnBrk="1" fontAlgn="auto" hangingPunct="1">
              <a:spcBef>
                <a:spcPts val="0"/>
              </a:spcBef>
              <a:spcAft>
                <a:spcPts val="0"/>
              </a:spcAft>
              <a:defRPr/>
            </a:pPr>
            <a:r>
              <a:rPr lang="en-US" sz="1650" dirty="0">
                <a:solidFill>
                  <a:srgbClr val="002D73"/>
                </a:solidFill>
                <a:ea typeface="+mn-ea"/>
                <a:cs typeface="Arial" panose="020B0604020202020204" pitchFamily="34" charset="0"/>
              </a:rPr>
              <a:t>Division of Building Standards and Codes – Overview</a:t>
            </a:r>
          </a:p>
        </p:txBody>
      </p:sp>
      <p:sp>
        <p:nvSpPr>
          <p:cNvPr id="12" name="TextBox 11"/>
          <p:cNvSpPr txBox="1"/>
          <p:nvPr/>
        </p:nvSpPr>
        <p:spPr>
          <a:xfrm>
            <a:off x="1143000" y="1485901"/>
            <a:ext cx="6858000" cy="2686569"/>
          </a:xfrm>
          <a:prstGeom prst="rect">
            <a:avLst/>
          </a:prstGeom>
          <a:noFill/>
          <a:ln>
            <a:noFill/>
          </a:ln>
        </p:spPr>
        <p:txBody>
          <a:bodyPr wrap="square" rtlCol="0">
            <a:spAutoFit/>
          </a:bodyPr>
          <a:lstStyle/>
          <a:p>
            <a:pPr defTabSz="514350" eaLnBrk="1" fontAlgn="auto" hangingPunct="1">
              <a:lnSpc>
                <a:spcPct val="107000"/>
              </a:lnSpc>
              <a:spcBef>
                <a:spcPts val="0"/>
              </a:spcBef>
              <a:spcAft>
                <a:spcPts val="0"/>
              </a:spcAft>
            </a:pPr>
            <a:r>
              <a:rPr lang="en-US" sz="1350" b="0" dirty="0">
                <a:solidFill>
                  <a:prstClr val="black"/>
                </a:solidFill>
                <a:ea typeface="Calibri" panose="020F0502020204030204" pitchFamily="34" charset="0"/>
                <a:cs typeface="Arial" panose="020B0604020202020204" pitchFamily="34" charset="0"/>
              </a:rPr>
              <a:t>The Division of Building Standards and Codes is comprised of nine units, including:</a:t>
            </a:r>
          </a:p>
          <a:p>
            <a:pPr marL="257169" indent="-257169" defTabSz="514350" eaLnBrk="1" fontAlgn="auto" hangingPunct="1">
              <a:lnSpc>
                <a:spcPct val="107000"/>
              </a:lnSpc>
              <a:spcBef>
                <a:spcPts val="0"/>
              </a:spcBef>
              <a:spcAft>
                <a:spcPts val="0"/>
              </a:spcAft>
              <a:buFont typeface="Symbol" panose="05050102010706020507" pitchFamily="18" charset="2"/>
              <a:buChar char=""/>
            </a:pPr>
            <a:endParaRPr lang="en-US" sz="1350" b="0" dirty="0">
              <a:solidFill>
                <a:prstClr val="black"/>
              </a:solidFill>
              <a:ea typeface="Calibri" panose="020F0502020204030204" pitchFamily="34" charset="0"/>
              <a:cs typeface="Arial" panose="020B0604020202020204" pitchFamily="34" charset="0"/>
            </a:endParaRPr>
          </a:p>
          <a:p>
            <a:pPr marL="600066" lvl="1" indent="-257175" defTabSz="514350" eaLnBrk="1" fontAlgn="auto" hangingPunct="1">
              <a:lnSpc>
                <a:spcPct val="107000"/>
              </a:lnSpc>
              <a:spcBef>
                <a:spcPts val="0"/>
              </a:spcBef>
              <a:spcAft>
                <a:spcPts val="0"/>
              </a:spcAft>
              <a:buFont typeface="+mj-lt"/>
              <a:buAutoNum type="arabicPeriod"/>
            </a:pPr>
            <a:r>
              <a:rPr lang="en-US" sz="1350" dirty="0">
                <a:solidFill>
                  <a:srgbClr val="C00000"/>
                </a:solidFill>
                <a:ea typeface="Calibri" panose="020F0502020204030204" pitchFamily="34" charset="0"/>
                <a:cs typeface="Arial" panose="020B0604020202020204" pitchFamily="34" charset="0"/>
              </a:rPr>
              <a:t>Energy Code Services Unit</a:t>
            </a:r>
          </a:p>
          <a:p>
            <a:pPr marL="600066" lvl="1" indent="-257175" defTabSz="514350" eaLnBrk="1" fontAlgn="auto" hangingPunct="1">
              <a:lnSpc>
                <a:spcPct val="107000"/>
              </a:lnSpc>
              <a:spcBef>
                <a:spcPts val="0"/>
              </a:spcBef>
              <a:spcAft>
                <a:spcPts val="0"/>
              </a:spcAft>
              <a:buFont typeface="+mj-lt"/>
              <a:buAutoNum type="arabicPeriod"/>
            </a:pPr>
            <a:r>
              <a:rPr lang="en-US" sz="1350" dirty="0">
                <a:solidFill>
                  <a:prstClr val="black"/>
                </a:solidFill>
                <a:ea typeface="Calibri" panose="020F0502020204030204" pitchFamily="34" charset="0"/>
                <a:cs typeface="Arial" panose="020B0604020202020204" pitchFamily="34" charset="0"/>
              </a:rPr>
              <a:t>Code Development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Educational Services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Technical Support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Variance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Oversight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Direct Enforcement Unit</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Modular Unit (Factory Built Buildings)</a:t>
            </a:r>
          </a:p>
          <a:p>
            <a:pPr marL="600066" lvl="1" indent="-257175" defTabSz="514350" eaLnBrk="1" fontAlgn="auto" hangingPunct="1">
              <a:lnSpc>
                <a:spcPct val="107000"/>
              </a:lnSpc>
              <a:spcBef>
                <a:spcPts val="0"/>
              </a:spcBef>
              <a:spcAft>
                <a:spcPts val="0"/>
              </a:spcAft>
              <a:buFont typeface="+mj-lt"/>
              <a:buAutoNum type="arabicPeriod"/>
            </a:pPr>
            <a:r>
              <a:rPr lang="en-US" sz="1350" b="0" dirty="0">
                <a:solidFill>
                  <a:prstClr val="black"/>
                </a:solidFill>
                <a:ea typeface="Calibri" panose="020F0502020204030204" pitchFamily="34" charset="0"/>
                <a:cs typeface="Arial" panose="020B0604020202020204" pitchFamily="34" charset="0"/>
              </a:rPr>
              <a:t>Emergency Management Unit/Manufactured Housing Unit</a:t>
            </a:r>
          </a:p>
          <a:p>
            <a:pPr marL="257169" indent="-257169" defTabSz="514350" eaLnBrk="1" fontAlgn="auto" hangingPunct="1">
              <a:lnSpc>
                <a:spcPct val="107000"/>
              </a:lnSpc>
              <a:spcBef>
                <a:spcPts val="0"/>
              </a:spcBef>
              <a:spcAft>
                <a:spcPts val="0"/>
              </a:spcAft>
              <a:buFont typeface="Symbol" panose="05050102010706020507" pitchFamily="18" charset="2"/>
              <a:buChar char=""/>
            </a:pPr>
            <a:endParaRPr lang="en-US" sz="975" b="0"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0468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6982-A342-4CEE-9828-5660D5BCABFD}"/>
              </a:ext>
            </a:extLst>
          </p:cNvPr>
          <p:cNvSpPr>
            <a:spLocks noGrp="1"/>
          </p:cNvSpPr>
          <p:nvPr>
            <p:ph type="title"/>
          </p:nvPr>
        </p:nvSpPr>
        <p:spPr/>
        <p:txBody>
          <a:bodyPr>
            <a:normAutofit/>
          </a:bodyPr>
          <a:lstStyle/>
          <a:p>
            <a:r>
              <a:rPr lang="en-US" dirty="0"/>
              <a:t>NYC Building ELECTRIFICATION LAW</a:t>
            </a:r>
          </a:p>
        </p:txBody>
      </p:sp>
      <p:sp>
        <p:nvSpPr>
          <p:cNvPr id="3" name="Content Placeholder 2">
            <a:extLst>
              <a:ext uri="{FF2B5EF4-FFF2-40B4-BE49-F238E27FC236}">
                <a16:creationId xmlns:a16="http://schemas.microsoft.com/office/drawing/2014/main" id="{EB52D6C9-8B40-4CA0-BF84-F8DF95AE28B9}"/>
              </a:ext>
            </a:extLst>
          </p:cNvPr>
          <p:cNvSpPr>
            <a:spLocks noGrp="1"/>
          </p:cNvSpPr>
          <p:nvPr>
            <p:ph idx="1"/>
          </p:nvPr>
        </p:nvSpPr>
        <p:spPr/>
        <p:txBody>
          <a:bodyPr>
            <a:normAutofit/>
          </a:bodyPr>
          <a:lstStyle/>
          <a:p>
            <a:r>
              <a:rPr lang="en-US" b="1" dirty="0"/>
              <a:t>Local Law 154 of 2021 (continued)</a:t>
            </a:r>
          </a:p>
          <a:p>
            <a:pPr lvl="1"/>
            <a:r>
              <a:rPr lang="en-US" dirty="0"/>
              <a:t>Future studies required by June 1, 2023:</a:t>
            </a:r>
          </a:p>
          <a:p>
            <a:pPr lvl="2"/>
            <a:r>
              <a:rPr lang="en-US" dirty="0"/>
              <a:t>Heat pump feasibility Study in low-rise and high-rise buildings</a:t>
            </a:r>
          </a:p>
          <a:p>
            <a:pPr lvl="2"/>
            <a:r>
              <a:rPr lang="en-US" dirty="0"/>
              <a:t>Grid Reliability and Resiliency Study</a:t>
            </a:r>
          </a:p>
          <a:p>
            <a:pPr lvl="2"/>
            <a:endParaRPr lang="en-US" dirty="0"/>
          </a:p>
          <a:p>
            <a:pPr lvl="2"/>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6E5592-838C-4263-9227-837235FC0870}"/>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50</a:t>
            </a:fld>
            <a:endParaRPr lang="en-US" b="0" dirty="0">
              <a:solidFill>
                <a:prstClr val="white"/>
              </a:solidFill>
              <a:ea typeface="+mn-ea"/>
            </a:endParaRPr>
          </a:p>
        </p:txBody>
      </p:sp>
    </p:spTree>
    <p:extLst>
      <p:ext uri="{BB962C8B-B14F-4D97-AF65-F5344CB8AC3E}">
        <p14:creationId xmlns:p14="http://schemas.microsoft.com/office/powerpoint/2010/main" val="461595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small" dirty="0">
                <a:latin typeface="Franklin Gothic Demi Cond" panose="020B0706030402020204" pitchFamily="34" charset="0"/>
              </a:rPr>
              <a:t>LL97 Updates</a:t>
            </a:r>
            <a:endParaRPr lang="en-US" cap="small" dirty="0">
              <a:solidFill>
                <a:srgbClr val="00247D"/>
              </a:solidFill>
              <a:latin typeface="Franklin Gothic Demi Cond" panose="020B0706030402020204" pitchFamily="34" charset="0"/>
            </a:endParaRPr>
          </a:p>
        </p:txBody>
      </p:sp>
      <p:sp>
        <p:nvSpPr>
          <p:cNvPr id="4" name="Slide Number Placeholder 3">
            <a:extLst>
              <a:ext uri="{FF2B5EF4-FFF2-40B4-BE49-F238E27FC236}">
                <a16:creationId xmlns:a16="http://schemas.microsoft.com/office/drawing/2014/main" id="{A233B38C-02A6-46E8-9D87-7B037E9C8790}"/>
              </a:ext>
            </a:extLst>
          </p:cNvPr>
          <p:cNvSpPr>
            <a:spLocks noGrp="1"/>
          </p:cNvSpPr>
          <p:nvPr>
            <p:ph type="sldNum" sz="quarter" idx="12"/>
          </p:nvPr>
        </p:nvSpPr>
        <p:spPr/>
        <p:txBody>
          <a:bodyPr/>
          <a:lstStyle/>
          <a:p>
            <a:pPr defTabSz="342900" eaLnBrk="1" fontAlgn="auto" hangingPunct="1">
              <a:spcBef>
                <a:spcPts val="0"/>
              </a:spcBef>
              <a:spcAft>
                <a:spcPts val="0"/>
              </a:spcAft>
            </a:pPr>
            <a:fld id="{BD8AD81E-7F7F-4A90-829F-A8DA33A62BB4}" type="slidenum">
              <a:rPr lang="en-US" b="0">
                <a:solidFill>
                  <a:prstClr val="black"/>
                </a:solidFill>
                <a:ea typeface="+mn-ea"/>
              </a:rPr>
              <a:pPr defTabSz="342900" eaLnBrk="1" fontAlgn="auto" hangingPunct="1">
                <a:spcBef>
                  <a:spcPts val="0"/>
                </a:spcBef>
                <a:spcAft>
                  <a:spcPts val="0"/>
                </a:spcAft>
              </a:pPr>
              <a:t>51</a:t>
            </a:fld>
            <a:endParaRPr lang="en-US" b="0">
              <a:solidFill>
                <a:prstClr val="black"/>
              </a:solidFill>
              <a:ea typeface="+mn-ea"/>
            </a:endParaRPr>
          </a:p>
        </p:txBody>
      </p:sp>
      <p:cxnSp>
        <p:nvCxnSpPr>
          <p:cNvPr id="59" name="Straight Connector 58"/>
          <p:cNvCxnSpPr/>
          <p:nvPr/>
        </p:nvCxnSpPr>
        <p:spPr>
          <a:xfrm>
            <a:off x="4897010" y="1062292"/>
            <a:ext cx="0" cy="33004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40413" y="971421"/>
            <a:ext cx="2872740" cy="1512269"/>
          </a:xfrm>
          <a:prstGeom prst="rect">
            <a:avLst/>
          </a:prstGeom>
          <a:noFill/>
        </p:spPr>
        <p:txBody>
          <a:bodyPr wrap="square" lIns="60005" tIns="30002" rIns="60005" bIns="30002" rtlCol="0">
            <a:spAutoFit/>
          </a:bodyPr>
          <a:lstStyle/>
          <a:p>
            <a:pPr defTabSz="342849" eaLnBrk="1" fontAlgn="auto" hangingPunct="1">
              <a:spcBef>
                <a:spcPts val="0"/>
              </a:spcBef>
              <a:spcAft>
                <a:spcPts val="394"/>
              </a:spcAft>
              <a:buClr>
                <a:srgbClr val="00247D"/>
              </a:buClr>
            </a:pPr>
            <a:r>
              <a:rPr lang="en-US" sz="1350" b="0" dirty="0">
                <a:solidFill>
                  <a:prstClr val="black"/>
                </a:solidFill>
                <a:latin typeface="Calibri" panose="020F0502020204030204"/>
                <a:ea typeface="+mn-ea"/>
              </a:rPr>
              <a:t>What has happened since 2019?:</a:t>
            </a:r>
          </a:p>
          <a:p>
            <a:pPr marL="225017" indent="-225017" defTabSz="342849" eaLnBrk="1" fontAlgn="auto" hangingPunct="1">
              <a:spcBef>
                <a:spcPts val="0"/>
              </a:spcBef>
              <a:spcAft>
                <a:spcPts val="394"/>
              </a:spcAft>
              <a:buClr>
                <a:srgbClr val="00247D"/>
              </a:buClr>
              <a:buFont typeface="Franklin Gothic Medium" panose="020B0603020102020204" pitchFamily="34" charset="0"/>
              <a:buChar char="−"/>
            </a:pPr>
            <a:r>
              <a:rPr lang="en-US" sz="1350" b="0" dirty="0">
                <a:solidFill>
                  <a:prstClr val="black"/>
                </a:solidFill>
                <a:latin typeface="Calibri" panose="020F0502020204030204"/>
                <a:ea typeface="+mn-ea"/>
              </a:rPr>
              <a:t>Advisory Board</a:t>
            </a:r>
          </a:p>
          <a:p>
            <a:pPr marL="225017" indent="-225017" defTabSz="342849" eaLnBrk="1" fontAlgn="auto" hangingPunct="1">
              <a:spcBef>
                <a:spcPts val="0"/>
              </a:spcBef>
              <a:spcAft>
                <a:spcPts val="394"/>
              </a:spcAft>
              <a:buClr>
                <a:srgbClr val="00247D"/>
              </a:buClr>
              <a:buFont typeface="Franklin Gothic Medium" panose="020B0603020102020204" pitchFamily="34" charset="0"/>
              <a:buChar char="−"/>
            </a:pPr>
            <a:r>
              <a:rPr lang="en-US" sz="1350" b="0" dirty="0">
                <a:solidFill>
                  <a:prstClr val="black"/>
                </a:solidFill>
                <a:latin typeface="Calibri" panose="020F0502020204030204"/>
                <a:ea typeface="+mn-ea"/>
              </a:rPr>
              <a:t>Working Groups</a:t>
            </a:r>
          </a:p>
          <a:p>
            <a:pPr marL="225017" indent="-225017" defTabSz="342849" eaLnBrk="1" fontAlgn="auto" hangingPunct="1">
              <a:spcBef>
                <a:spcPts val="0"/>
              </a:spcBef>
              <a:spcAft>
                <a:spcPts val="394"/>
              </a:spcAft>
              <a:buClr>
                <a:srgbClr val="00247D"/>
              </a:buClr>
              <a:buFont typeface="Franklin Gothic Medium" panose="020B0603020102020204" pitchFamily="34" charset="0"/>
              <a:buChar char="−"/>
            </a:pPr>
            <a:r>
              <a:rPr lang="en-US" sz="1350" b="0" dirty="0">
                <a:solidFill>
                  <a:prstClr val="black"/>
                </a:solidFill>
                <a:latin typeface="Calibri" panose="020F0502020204030204"/>
                <a:ea typeface="+mn-ea"/>
              </a:rPr>
              <a:t>Topics to be addressed this year in Rulemaking</a:t>
            </a:r>
          </a:p>
          <a:p>
            <a:pPr marL="225017" indent="-225017" defTabSz="342849" eaLnBrk="1" fontAlgn="auto" hangingPunct="1">
              <a:spcBef>
                <a:spcPts val="0"/>
              </a:spcBef>
              <a:spcAft>
                <a:spcPts val="394"/>
              </a:spcAft>
              <a:buClr>
                <a:srgbClr val="00247D"/>
              </a:buClr>
              <a:buFont typeface="Franklin Gothic Medium" panose="020B0603020102020204" pitchFamily="34" charset="0"/>
              <a:buChar char="−"/>
            </a:pPr>
            <a:r>
              <a:rPr lang="en-US" sz="1350" b="0" dirty="0">
                <a:solidFill>
                  <a:prstClr val="black"/>
                </a:solidFill>
                <a:latin typeface="Calibri" panose="020F0502020204030204"/>
                <a:ea typeface="+mn-ea"/>
              </a:rPr>
              <a:t>Topics under investigation</a:t>
            </a:r>
          </a:p>
        </p:txBody>
      </p:sp>
      <p:pic>
        <p:nvPicPr>
          <p:cNvPr id="22" name="Picture 21">
            <a:extLst>
              <a:ext uri="{FF2B5EF4-FFF2-40B4-BE49-F238E27FC236}">
                <a16:creationId xmlns:a16="http://schemas.microsoft.com/office/drawing/2014/main" id="{4CFFF5C2-3042-402D-BC2F-7ED7667DD3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746717" y="1443039"/>
            <a:ext cx="3385226" cy="2538920"/>
          </a:xfrm>
          <a:prstGeom prst="rect">
            <a:avLst/>
          </a:prstGeom>
        </p:spPr>
      </p:pic>
    </p:spTree>
    <p:extLst>
      <p:ext uri="{BB962C8B-B14F-4D97-AF65-F5344CB8AC3E}">
        <p14:creationId xmlns:p14="http://schemas.microsoft.com/office/powerpoint/2010/main" val="1611802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D5AD-CA5D-4BE0-B774-AACE8F4161C2}"/>
              </a:ext>
            </a:extLst>
          </p:cNvPr>
          <p:cNvSpPr>
            <a:spLocks noGrp="1"/>
          </p:cNvSpPr>
          <p:nvPr>
            <p:ph type="title"/>
          </p:nvPr>
        </p:nvSpPr>
        <p:spPr/>
        <p:txBody>
          <a:bodyPr/>
          <a:lstStyle/>
          <a:p>
            <a:r>
              <a:rPr lang="en-US" dirty="0"/>
              <a:t>LL97 Advisory Board</a:t>
            </a:r>
          </a:p>
        </p:txBody>
      </p:sp>
      <p:sp>
        <p:nvSpPr>
          <p:cNvPr id="7" name="Text Placeholder 6">
            <a:extLst>
              <a:ext uri="{FF2B5EF4-FFF2-40B4-BE49-F238E27FC236}">
                <a16:creationId xmlns:a16="http://schemas.microsoft.com/office/drawing/2014/main" id="{C04BC078-B017-4A62-B3D2-2E6115EB159E}"/>
              </a:ext>
            </a:extLst>
          </p:cNvPr>
          <p:cNvSpPr>
            <a:spLocks noGrp="1"/>
          </p:cNvSpPr>
          <p:nvPr>
            <p:ph type="body" idx="1"/>
          </p:nvPr>
        </p:nvSpPr>
        <p:spPr/>
        <p:txBody>
          <a:bodyPr/>
          <a:lstStyle/>
          <a:p>
            <a:r>
              <a:rPr lang="en-US" dirty="0"/>
              <a:t>Appointees</a:t>
            </a:r>
          </a:p>
        </p:txBody>
      </p:sp>
      <p:sp>
        <p:nvSpPr>
          <p:cNvPr id="8" name="Content Placeholder 7">
            <a:extLst>
              <a:ext uri="{FF2B5EF4-FFF2-40B4-BE49-F238E27FC236}">
                <a16:creationId xmlns:a16="http://schemas.microsoft.com/office/drawing/2014/main" id="{71F96BBC-ADE0-4635-9180-D6C97784F0EE}"/>
              </a:ext>
            </a:extLst>
          </p:cNvPr>
          <p:cNvSpPr>
            <a:spLocks noGrp="1"/>
          </p:cNvSpPr>
          <p:nvPr>
            <p:ph sz="half" idx="2"/>
          </p:nvPr>
        </p:nvSpPr>
        <p:spPr/>
        <p:txBody>
          <a:bodyPr>
            <a:normAutofit/>
          </a:bodyPr>
          <a:lstStyle/>
          <a:p>
            <a:r>
              <a:rPr lang="en-US" dirty="0"/>
              <a:t>Architects</a:t>
            </a:r>
          </a:p>
          <a:p>
            <a:r>
              <a:rPr lang="en-US" dirty="0"/>
              <a:t>Engineer</a:t>
            </a:r>
          </a:p>
          <a:p>
            <a:r>
              <a:rPr lang="en-US" dirty="0"/>
              <a:t>Building Owner</a:t>
            </a:r>
          </a:p>
          <a:p>
            <a:r>
              <a:rPr lang="en-US" dirty="0"/>
              <a:t>Public Utility</a:t>
            </a:r>
          </a:p>
          <a:p>
            <a:r>
              <a:rPr lang="en-US" dirty="0"/>
              <a:t>Environmental Justice Representatives</a:t>
            </a:r>
          </a:p>
          <a:p>
            <a:r>
              <a:rPr lang="en-US" dirty="0"/>
              <a:t>Environmental Advocacy Organization Representative</a:t>
            </a:r>
          </a:p>
        </p:txBody>
      </p:sp>
      <p:sp>
        <p:nvSpPr>
          <p:cNvPr id="10" name="Content Placeholder 9">
            <a:extLst>
              <a:ext uri="{FF2B5EF4-FFF2-40B4-BE49-F238E27FC236}">
                <a16:creationId xmlns:a16="http://schemas.microsoft.com/office/drawing/2014/main" id="{B274618D-87D5-40DA-831F-2301ACAFDC92}"/>
              </a:ext>
            </a:extLst>
          </p:cNvPr>
          <p:cNvSpPr>
            <a:spLocks noGrp="1"/>
          </p:cNvSpPr>
          <p:nvPr>
            <p:ph sz="quarter" idx="4"/>
          </p:nvPr>
        </p:nvSpPr>
        <p:spPr/>
        <p:txBody>
          <a:bodyPr>
            <a:normAutofit/>
          </a:bodyPr>
          <a:lstStyle/>
          <a:p>
            <a:r>
              <a:rPr lang="en-US" dirty="0"/>
              <a:t>Stationary Engineer</a:t>
            </a:r>
          </a:p>
          <a:p>
            <a:r>
              <a:rPr lang="en-US" dirty="0"/>
              <a:t>Construction Trades Representatives</a:t>
            </a:r>
          </a:p>
          <a:p>
            <a:r>
              <a:rPr lang="en-US" dirty="0"/>
              <a:t>Residential Tenant Representative</a:t>
            </a:r>
          </a:p>
          <a:p>
            <a:r>
              <a:rPr lang="en-US" dirty="0"/>
              <a:t>Non-profit Representative</a:t>
            </a:r>
          </a:p>
          <a:p>
            <a:r>
              <a:rPr lang="en-US" dirty="0"/>
              <a:t>Speaker and Mayor Designees</a:t>
            </a:r>
          </a:p>
          <a:p>
            <a:r>
              <a:rPr lang="en-US" dirty="0"/>
              <a:t>Chair</a:t>
            </a:r>
          </a:p>
        </p:txBody>
      </p:sp>
      <p:sp>
        <p:nvSpPr>
          <p:cNvPr id="4" name="Slide Number Placeholder 3">
            <a:extLst>
              <a:ext uri="{FF2B5EF4-FFF2-40B4-BE49-F238E27FC236}">
                <a16:creationId xmlns:a16="http://schemas.microsoft.com/office/drawing/2014/main" id="{077E06B9-5D7D-4D42-ADE6-6B010591F656}"/>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52</a:t>
            </a:fld>
            <a:endParaRPr lang="en-US" b="0" dirty="0">
              <a:solidFill>
                <a:prstClr val="white"/>
              </a:solidFill>
              <a:ea typeface="+mn-ea"/>
            </a:endParaRPr>
          </a:p>
        </p:txBody>
      </p:sp>
    </p:spTree>
    <p:extLst>
      <p:ext uri="{BB962C8B-B14F-4D97-AF65-F5344CB8AC3E}">
        <p14:creationId xmlns:p14="http://schemas.microsoft.com/office/powerpoint/2010/main" val="612197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D5AD-CA5D-4BE0-B774-AACE8F4161C2}"/>
              </a:ext>
            </a:extLst>
          </p:cNvPr>
          <p:cNvSpPr>
            <a:spLocks noGrp="1"/>
          </p:cNvSpPr>
          <p:nvPr>
            <p:ph type="title"/>
          </p:nvPr>
        </p:nvSpPr>
        <p:spPr/>
        <p:txBody>
          <a:bodyPr/>
          <a:lstStyle/>
          <a:p>
            <a:r>
              <a:rPr lang="en-US" dirty="0"/>
              <a:t>LL97 advisory board</a:t>
            </a:r>
          </a:p>
        </p:txBody>
      </p:sp>
      <p:sp>
        <p:nvSpPr>
          <p:cNvPr id="7" name="Text Placeholder 6">
            <a:extLst>
              <a:ext uri="{FF2B5EF4-FFF2-40B4-BE49-F238E27FC236}">
                <a16:creationId xmlns:a16="http://schemas.microsoft.com/office/drawing/2014/main" id="{C04BC078-B017-4A62-B3D2-2E6115EB159E}"/>
              </a:ext>
            </a:extLst>
          </p:cNvPr>
          <p:cNvSpPr>
            <a:spLocks noGrp="1"/>
          </p:cNvSpPr>
          <p:nvPr>
            <p:ph type="body" idx="1"/>
          </p:nvPr>
        </p:nvSpPr>
        <p:spPr/>
        <p:txBody>
          <a:bodyPr/>
          <a:lstStyle/>
          <a:p>
            <a:r>
              <a:rPr lang="en-US" dirty="0"/>
              <a:t>Eight Working Groups</a:t>
            </a:r>
          </a:p>
        </p:txBody>
      </p:sp>
      <p:sp>
        <p:nvSpPr>
          <p:cNvPr id="8" name="Content Placeholder 7">
            <a:extLst>
              <a:ext uri="{FF2B5EF4-FFF2-40B4-BE49-F238E27FC236}">
                <a16:creationId xmlns:a16="http://schemas.microsoft.com/office/drawing/2014/main" id="{71F96BBC-ADE0-4635-9180-D6C97784F0EE}"/>
              </a:ext>
            </a:extLst>
          </p:cNvPr>
          <p:cNvSpPr>
            <a:spLocks noGrp="1"/>
          </p:cNvSpPr>
          <p:nvPr>
            <p:ph sz="half" idx="2"/>
          </p:nvPr>
        </p:nvSpPr>
        <p:spPr/>
        <p:txBody>
          <a:bodyPr>
            <a:normAutofit/>
          </a:bodyPr>
          <a:lstStyle/>
          <a:p>
            <a:r>
              <a:rPr lang="en-US" dirty="0"/>
              <a:t>Commercial Building Technology &amp; Pathways</a:t>
            </a:r>
          </a:p>
          <a:p>
            <a:r>
              <a:rPr lang="en-US" dirty="0"/>
              <a:t>Multi-family Building Technology &amp; Pathways</a:t>
            </a:r>
          </a:p>
          <a:p>
            <a:r>
              <a:rPr lang="en-US" dirty="0"/>
              <a:t>Carbon Accounting</a:t>
            </a:r>
          </a:p>
          <a:p>
            <a:r>
              <a:rPr lang="en-US" dirty="0"/>
              <a:t>Energy Grid</a:t>
            </a:r>
          </a:p>
          <a:p>
            <a:endParaRPr lang="en-US" dirty="0"/>
          </a:p>
        </p:txBody>
      </p:sp>
      <p:sp>
        <p:nvSpPr>
          <p:cNvPr id="10" name="Content Placeholder 9">
            <a:extLst>
              <a:ext uri="{FF2B5EF4-FFF2-40B4-BE49-F238E27FC236}">
                <a16:creationId xmlns:a16="http://schemas.microsoft.com/office/drawing/2014/main" id="{B274618D-87D5-40DA-831F-2301ACAFDC92}"/>
              </a:ext>
            </a:extLst>
          </p:cNvPr>
          <p:cNvSpPr>
            <a:spLocks noGrp="1"/>
          </p:cNvSpPr>
          <p:nvPr>
            <p:ph sz="quarter" idx="4"/>
          </p:nvPr>
        </p:nvSpPr>
        <p:spPr/>
        <p:txBody>
          <a:bodyPr>
            <a:normAutofit/>
          </a:bodyPr>
          <a:lstStyle/>
          <a:p>
            <a:r>
              <a:rPr lang="en-US" dirty="0"/>
              <a:t>Communications</a:t>
            </a:r>
          </a:p>
          <a:p>
            <a:r>
              <a:rPr lang="en-US" dirty="0"/>
              <a:t>Hospitals</a:t>
            </a:r>
          </a:p>
          <a:p>
            <a:r>
              <a:rPr lang="en-US" dirty="0"/>
              <a:t>Economic Impact</a:t>
            </a:r>
          </a:p>
          <a:p>
            <a:r>
              <a:rPr lang="en-US" dirty="0"/>
              <a:t>Implementation</a:t>
            </a:r>
          </a:p>
        </p:txBody>
      </p:sp>
      <p:sp>
        <p:nvSpPr>
          <p:cNvPr id="4" name="Slide Number Placeholder 3">
            <a:extLst>
              <a:ext uri="{FF2B5EF4-FFF2-40B4-BE49-F238E27FC236}">
                <a16:creationId xmlns:a16="http://schemas.microsoft.com/office/drawing/2014/main" id="{077E06B9-5D7D-4D42-ADE6-6B010591F656}"/>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53</a:t>
            </a:fld>
            <a:endParaRPr lang="en-US" b="0" dirty="0">
              <a:solidFill>
                <a:prstClr val="white"/>
              </a:solidFill>
              <a:ea typeface="+mn-ea"/>
            </a:endParaRPr>
          </a:p>
        </p:txBody>
      </p:sp>
    </p:spTree>
    <p:extLst>
      <p:ext uri="{BB962C8B-B14F-4D97-AF65-F5344CB8AC3E}">
        <p14:creationId xmlns:p14="http://schemas.microsoft.com/office/powerpoint/2010/main" val="2416790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D5AD-CA5D-4BE0-B774-AACE8F4161C2}"/>
              </a:ext>
            </a:extLst>
          </p:cNvPr>
          <p:cNvSpPr>
            <a:spLocks noGrp="1"/>
          </p:cNvSpPr>
          <p:nvPr>
            <p:ph type="title"/>
          </p:nvPr>
        </p:nvSpPr>
        <p:spPr/>
        <p:txBody>
          <a:bodyPr>
            <a:normAutofit/>
          </a:bodyPr>
          <a:lstStyle/>
          <a:p>
            <a:r>
              <a:rPr lang="en-US" dirty="0"/>
              <a:t>LL97 Advisory board &amp; Working Groups</a:t>
            </a:r>
          </a:p>
        </p:txBody>
      </p:sp>
      <p:sp>
        <p:nvSpPr>
          <p:cNvPr id="7" name="Text Placeholder 6">
            <a:extLst>
              <a:ext uri="{FF2B5EF4-FFF2-40B4-BE49-F238E27FC236}">
                <a16:creationId xmlns:a16="http://schemas.microsoft.com/office/drawing/2014/main" id="{C04BC078-B017-4A62-B3D2-2E6115EB159E}"/>
              </a:ext>
            </a:extLst>
          </p:cNvPr>
          <p:cNvSpPr>
            <a:spLocks noGrp="1"/>
          </p:cNvSpPr>
          <p:nvPr>
            <p:ph type="body" idx="1"/>
          </p:nvPr>
        </p:nvSpPr>
        <p:spPr>
          <a:xfrm>
            <a:off x="1423283" y="966474"/>
            <a:ext cx="6198339" cy="463066"/>
          </a:xfrm>
        </p:spPr>
        <p:txBody>
          <a:bodyPr>
            <a:normAutofit fontScale="85000" lnSpcReduction="20000"/>
          </a:bodyPr>
          <a:lstStyle/>
          <a:p>
            <a:r>
              <a:rPr lang="en-US" dirty="0"/>
              <a:t>Topics required to be addressed in Rulemaking prior to January 1, 2023</a:t>
            </a:r>
          </a:p>
        </p:txBody>
      </p:sp>
      <p:sp>
        <p:nvSpPr>
          <p:cNvPr id="8" name="Content Placeholder 7">
            <a:extLst>
              <a:ext uri="{FF2B5EF4-FFF2-40B4-BE49-F238E27FC236}">
                <a16:creationId xmlns:a16="http://schemas.microsoft.com/office/drawing/2014/main" id="{71F96BBC-ADE0-4635-9180-D6C97784F0EE}"/>
              </a:ext>
            </a:extLst>
          </p:cNvPr>
          <p:cNvSpPr>
            <a:spLocks noGrp="1"/>
          </p:cNvSpPr>
          <p:nvPr>
            <p:ph sz="half" idx="2"/>
          </p:nvPr>
        </p:nvSpPr>
        <p:spPr/>
        <p:txBody>
          <a:bodyPr>
            <a:normAutofit/>
          </a:bodyPr>
          <a:lstStyle/>
          <a:p>
            <a:pPr marL="214313" indent="-214313">
              <a:buFont typeface="Arial" panose="020B0604020202020204" pitchFamily="34" charset="0"/>
              <a:buChar char="•"/>
            </a:pPr>
            <a:r>
              <a:rPr lang="en-US" dirty="0"/>
              <a:t>GHG Coefficient for Natural Gas Fuels Cells for 2024 – 2029</a:t>
            </a:r>
          </a:p>
          <a:p>
            <a:pPr marL="214313" indent="-214313">
              <a:buFont typeface="Arial" panose="020B0604020202020204" pitchFamily="34" charset="0"/>
              <a:buChar char="•"/>
            </a:pPr>
            <a:r>
              <a:rPr lang="en-US" dirty="0"/>
              <a:t>Future GHG limits for 2035 – 2050 and beyond</a:t>
            </a:r>
          </a:p>
          <a:p>
            <a:pPr marL="214313" indent="-214313">
              <a:buFont typeface="Arial" panose="020B0604020202020204" pitchFamily="34" charset="0"/>
              <a:buChar char="•"/>
            </a:pPr>
            <a:endParaRPr lang="en-US" dirty="0"/>
          </a:p>
        </p:txBody>
      </p:sp>
      <p:sp>
        <p:nvSpPr>
          <p:cNvPr id="10" name="Content Placeholder 9">
            <a:extLst>
              <a:ext uri="{FF2B5EF4-FFF2-40B4-BE49-F238E27FC236}">
                <a16:creationId xmlns:a16="http://schemas.microsoft.com/office/drawing/2014/main" id="{B274618D-87D5-40DA-831F-2301ACAFDC92}"/>
              </a:ext>
            </a:extLst>
          </p:cNvPr>
          <p:cNvSpPr>
            <a:spLocks noGrp="1"/>
          </p:cNvSpPr>
          <p:nvPr>
            <p:ph sz="quarter" idx="4"/>
          </p:nvPr>
        </p:nvSpPr>
        <p:spPr/>
        <p:txBody>
          <a:bodyPr>
            <a:normAutofit/>
          </a:bodyPr>
          <a:lstStyle/>
          <a:p>
            <a:pPr marL="214313" indent="-214313">
              <a:buFont typeface="Arial" panose="020B0604020202020204" pitchFamily="34" charset="0"/>
              <a:buChar char="•"/>
            </a:pPr>
            <a:r>
              <a:rPr lang="en-US" dirty="0"/>
              <a:t>GHG Coefficients for all energy sources for 2030 – 2034, including electricity, fuels, and other energy sources including but not limited to DER</a:t>
            </a:r>
          </a:p>
          <a:p>
            <a:pPr marL="214313" indent="-214313">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77E06B9-5D7D-4D42-ADE6-6B010591F656}"/>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54</a:t>
            </a:fld>
            <a:endParaRPr lang="en-US" b="0" dirty="0">
              <a:solidFill>
                <a:prstClr val="white"/>
              </a:solidFill>
              <a:ea typeface="+mn-ea"/>
            </a:endParaRPr>
          </a:p>
        </p:txBody>
      </p:sp>
    </p:spTree>
    <p:extLst>
      <p:ext uri="{BB962C8B-B14F-4D97-AF65-F5344CB8AC3E}">
        <p14:creationId xmlns:p14="http://schemas.microsoft.com/office/powerpoint/2010/main" val="4076043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D5AD-CA5D-4BE0-B774-AACE8F4161C2}"/>
              </a:ext>
            </a:extLst>
          </p:cNvPr>
          <p:cNvSpPr>
            <a:spLocks noGrp="1"/>
          </p:cNvSpPr>
          <p:nvPr>
            <p:ph type="title"/>
          </p:nvPr>
        </p:nvSpPr>
        <p:spPr/>
        <p:txBody>
          <a:bodyPr>
            <a:normAutofit/>
          </a:bodyPr>
          <a:lstStyle/>
          <a:p>
            <a:r>
              <a:rPr lang="en-US" dirty="0"/>
              <a:t>LL97 Advisory board &amp; Working Groups</a:t>
            </a:r>
          </a:p>
        </p:txBody>
      </p:sp>
      <p:sp>
        <p:nvSpPr>
          <p:cNvPr id="7" name="Text Placeholder 6">
            <a:extLst>
              <a:ext uri="{FF2B5EF4-FFF2-40B4-BE49-F238E27FC236}">
                <a16:creationId xmlns:a16="http://schemas.microsoft.com/office/drawing/2014/main" id="{C04BC078-B017-4A62-B3D2-2E6115EB159E}"/>
              </a:ext>
            </a:extLst>
          </p:cNvPr>
          <p:cNvSpPr>
            <a:spLocks noGrp="1"/>
          </p:cNvSpPr>
          <p:nvPr>
            <p:ph type="body" idx="1"/>
          </p:nvPr>
        </p:nvSpPr>
        <p:spPr/>
        <p:txBody>
          <a:bodyPr/>
          <a:lstStyle/>
          <a:p>
            <a:r>
              <a:rPr lang="en-US" dirty="0"/>
              <a:t>Topics of the work</a:t>
            </a:r>
          </a:p>
        </p:txBody>
      </p:sp>
      <p:sp>
        <p:nvSpPr>
          <p:cNvPr id="8" name="Content Placeholder 7">
            <a:extLst>
              <a:ext uri="{FF2B5EF4-FFF2-40B4-BE49-F238E27FC236}">
                <a16:creationId xmlns:a16="http://schemas.microsoft.com/office/drawing/2014/main" id="{71F96BBC-ADE0-4635-9180-D6C97784F0EE}"/>
              </a:ext>
            </a:extLst>
          </p:cNvPr>
          <p:cNvSpPr>
            <a:spLocks noGrp="1"/>
          </p:cNvSpPr>
          <p:nvPr>
            <p:ph sz="half" idx="2"/>
          </p:nvPr>
        </p:nvSpPr>
        <p:spPr/>
        <p:txBody>
          <a:bodyPr>
            <a:normAutofit/>
          </a:bodyPr>
          <a:lstStyle/>
          <a:p>
            <a:pPr marL="214313" indent="-214313">
              <a:buFont typeface="Arial" panose="020B0604020202020204" pitchFamily="34" charset="0"/>
              <a:buChar char="•"/>
            </a:pPr>
            <a:r>
              <a:rPr lang="en-US" dirty="0"/>
              <a:t>Tenant-controlled energy </a:t>
            </a:r>
          </a:p>
          <a:p>
            <a:pPr marL="214313" indent="-214313">
              <a:buFont typeface="Arial" panose="020B0604020202020204" pitchFamily="34" charset="0"/>
              <a:buChar char="•"/>
            </a:pPr>
            <a:r>
              <a:rPr lang="en-US" dirty="0"/>
              <a:t>Adjustments to the metrics</a:t>
            </a:r>
          </a:p>
          <a:p>
            <a:pPr marL="214313" indent="-214313">
              <a:buFont typeface="Arial" panose="020B0604020202020204" pitchFamily="34" charset="0"/>
              <a:buChar char="•"/>
            </a:pPr>
            <a:r>
              <a:rPr lang="en-US" dirty="0"/>
              <a:t>Alternative Compliance Paths</a:t>
            </a:r>
          </a:p>
          <a:p>
            <a:pPr marL="214313" indent="-214313">
              <a:buFont typeface="Arial" panose="020B0604020202020204" pitchFamily="34" charset="0"/>
              <a:buChar char="•"/>
            </a:pPr>
            <a:r>
              <a:rPr lang="en-US" dirty="0"/>
              <a:t>Renewable Energy Credits</a:t>
            </a:r>
          </a:p>
          <a:p>
            <a:pPr marL="214313" indent="-214313">
              <a:buFont typeface="Arial" panose="020B0604020202020204" pitchFamily="34" charset="0"/>
              <a:buChar char="•"/>
            </a:pPr>
            <a:r>
              <a:rPr lang="en-US" dirty="0"/>
              <a:t>Carbon Trading</a:t>
            </a:r>
          </a:p>
        </p:txBody>
      </p:sp>
      <p:sp>
        <p:nvSpPr>
          <p:cNvPr id="10" name="Content Placeholder 9">
            <a:extLst>
              <a:ext uri="{FF2B5EF4-FFF2-40B4-BE49-F238E27FC236}">
                <a16:creationId xmlns:a16="http://schemas.microsoft.com/office/drawing/2014/main" id="{B274618D-87D5-40DA-831F-2301ACAFDC92}"/>
              </a:ext>
            </a:extLst>
          </p:cNvPr>
          <p:cNvSpPr>
            <a:spLocks noGrp="1"/>
          </p:cNvSpPr>
          <p:nvPr>
            <p:ph sz="quarter" idx="4"/>
          </p:nvPr>
        </p:nvSpPr>
        <p:spPr/>
        <p:txBody>
          <a:bodyPr>
            <a:normAutofit/>
          </a:bodyPr>
          <a:lstStyle/>
          <a:p>
            <a:pPr marL="214313" indent="-214313">
              <a:buFont typeface="Arial" panose="020B0604020202020204" pitchFamily="34" charset="0"/>
              <a:buChar char="•"/>
            </a:pPr>
            <a:r>
              <a:rPr lang="en-US" dirty="0"/>
              <a:t>Future GHG limits for 2030 – 2034 </a:t>
            </a:r>
          </a:p>
          <a:p>
            <a:pPr marL="214313" indent="-214313">
              <a:buFont typeface="Arial" panose="020B0604020202020204" pitchFamily="34" charset="0"/>
              <a:buChar char="•"/>
            </a:pPr>
            <a:r>
              <a:rPr lang="en-US" dirty="0"/>
              <a:t>Potential changes to LL87 of 2009</a:t>
            </a:r>
          </a:p>
          <a:p>
            <a:pPr marL="214313" indent="-214313">
              <a:buFont typeface="Arial" panose="020B0604020202020204" pitchFamily="34" charset="0"/>
              <a:buChar char="•"/>
            </a:pPr>
            <a:r>
              <a:rPr lang="en-US" dirty="0"/>
              <a:t>Achieving reductions from hospital buildings</a:t>
            </a:r>
          </a:p>
          <a:p>
            <a:pPr marL="214313" indent="-214313">
              <a:buFont typeface="Arial" panose="020B0604020202020204" pitchFamily="34" charset="0"/>
              <a:buChar char="•"/>
            </a:pPr>
            <a:r>
              <a:rPr lang="en-US" dirty="0"/>
              <a:t>Incentives for peak-demand and electrification</a:t>
            </a:r>
          </a:p>
        </p:txBody>
      </p:sp>
      <p:sp>
        <p:nvSpPr>
          <p:cNvPr id="4" name="Slide Number Placeholder 3">
            <a:extLst>
              <a:ext uri="{FF2B5EF4-FFF2-40B4-BE49-F238E27FC236}">
                <a16:creationId xmlns:a16="http://schemas.microsoft.com/office/drawing/2014/main" id="{077E06B9-5D7D-4D42-ADE6-6B010591F656}"/>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55</a:t>
            </a:fld>
            <a:endParaRPr lang="en-US" b="0" dirty="0">
              <a:solidFill>
                <a:prstClr val="white"/>
              </a:solidFill>
              <a:ea typeface="+mn-ea"/>
            </a:endParaRPr>
          </a:p>
        </p:txBody>
      </p:sp>
    </p:spTree>
    <p:extLst>
      <p:ext uri="{BB962C8B-B14F-4D97-AF65-F5344CB8AC3E}">
        <p14:creationId xmlns:p14="http://schemas.microsoft.com/office/powerpoint/2010/main" val="2558438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D5AD-CA5D-4BE0-B774-AACE8F4161C2}"/>
              </a:ext>
            </a:extLst>
          </p:cNvPr>
          <p:cNvSpPr>
            <a:spLocks noGrp="1"/>
          </p:cNvSpPr>
          <p:nvPr>
            <p:ph type="title"/>
          </p:nvPr>
        </p:nvSpPr>
        <p:spPr/>
        <p:txBody>
          <a:bodyPr>
            <a:normAutofit/>
          </a:bodyPr>
          <a:lstStyle/>
          <a:p>
            <a:r>
              <a:rPr lang="en-US" dirty="0"/>
              <a:t>LL97 Advisory board &amp; Working Groups</a:t>
            </a:r>
          </a:p>
        </p:txBody>
      </p:sp>
      <p:sp>
        <p:nvSpPr>
          <p:cNvPr id="7" name="Text Placeholder 6">
            <a:extLst>
              <a:ext uri="{FF2B5EF4-FFF2-40B4-BE49-F238E27FC236}">
                <a16:creationId xmlns:a16="http://schemas.microsoft.com/office/drawing/2014/main" id="{C04BC078-B017-4A62-B3D2-2E6115EB159E}"/>
              </a:ext>
            </a:extLst>
          </p:cNvPr>
          <p:cNvSpPr>
            <a:spLocks noGrp="1"/>
          </p:cNvSpPr>
          <p:nvPr>
            <p:ph type="body" idx="1"/>
          </p:nvPr>
        </p:nvSpPr>
        <p:spPr/>
        <p:txBody>
          <a:bodyPr/>
          <a:lstStyle/>
          <a:p>
            <a:r>
              <a:rPr lang="en-US" dirty="0"/>
              <a:t>Topics of the work</a:t>
            </a:r>
          </a:p>
        </p:txBody>
      </p:sp>
      <p:sp>
        <p:nvSpPr>
          <p:cNvPr id="8" name="Content Placeholder 7">
            <a:extLst>
              <a:ext uri="{FF2B5EF4-FFF2-40B4-BE49-F238E27FC236}">
                <a16:creationId xmlns:a16="http://schemas.microsoft.com/office/drawing/2014/main" id="{71F96BBC-ADE0-4635-9180-D6C97784F0EE}"/>
              </a:ext>
            </a:extLst>
          </p:cNvPr>
          <p:cNvSpPr>
            <a:spLocks noGrp="1"/>
          </p:cNvSpPr>
          <p:nvPr>
            <p:ph sz="half" idx="2"/>
          </p:nvPr>
        </p:nvSpPr>
        <p:spPr/>
        <p:txBody>
          <a:bodyPr>
            <a:normAutofit lnSpcReduction="10000"/>
          </a:bodyPr>
          <a:lstStyle/>
          <a:p>
            <a:pPr marL="214313" indent="-214313">
              <a:buFont typeface="Arial" panose="020B0604020202020204" pitchFamily="34" charset="0"/>
              <a:buChar char="•"/>
            </a:pPr>
            <a:r>
              <a:rPr lang="en-US" dirty="0"/>
              <a:t>Reporting requirements beyond Energy Star Portfolio Manager using DOBNOW</a:t>
            </a:r>
          </a:p>
          <a:p>
            <a:pPr marL="214313" indent="-214313">
              <a:buFont typeface="Arial" panose="020B0604020202020204" pitchFamily="34" charset="0"/>
              <a:buChar char="•"/>
            </a:pPr>
            <a:r>
              <a:rPr lang="en-US" dirty="0"/>
              <a:t>Mapping of Energy Star Portfolio Manager property types to the limits in the law (adds rigor and equity to the distribution of responsibility for carbon reductions)</a:t>
            </a:r>
          </a:p>
          <a:p>
            <a:pPr marL="214313" indent="-214313">
              <a:buFont typeface="Arial" panose="020B0604020202020204" pitchFamily="34" charset="0"/>
              <a:buChar char="•"/>
            </a:pPr>
            <a:r>
              <a:rPr lang="en-US" dirty="0"/>
              <a:t>Reporting requirements for Article 321</a:t>
            </a:r>
          </a:p>
          <a:p>
            <a:pPr marL="214313" indent="-214313">
              <a:buFont typeface="Arial" panose="020B0604020202020204" pitchFamily="34" charset="0"/>
              <a:buChar char="•"/>
            </a:pPr>
            <a:endParaRPr lang="en-US" dirty="0"/>
          </a:p>
        </p:txBody>
      </p:sp>
      <p:sp>
        <p:nvSpPr>
          <p:cNvPr id="10" name="Content Placeholder 9">
            <a:extLst>
              <a:ext uri="{FF2B5EF4-FFF2-40B4-BE49-F238E27FC236}">
                <a16:creationId xmlns:a16="http://schemas.microsoft.com/office/drawing/2014/main" id="{B274618D-87D5-40DA-831F-2301ACAFDC92}"/>
              </a:ext>
            </a:extLst>
          </p:cNvPr>
          <p:cNvSpPr>
            <a:spLocks noGrp="1"/>
          </p:cNvSpPr>
          <p:nvPr>
            <p:ph sz="quarter" idx="4"/>
          </p:nvPr>
        </p:nvSpPr>
        <p:spPr/>
        <p:txBody>
          <a:bodyPr>
            <a:normAutofit lnSpcReduction="10000"/>
          </a:bodyPr>
          <a:lstStyle/>
          <a:p>
            <a:pPr marL="214313" indent="-214313">
              <a:buFont typeface="Arial" panose="020B0604020202020204" pitchFamily="34" charset="0"/>
              <a:buChar char="•"/>
            </a:pPr>
            <a:r>
              <a:rPr lang="en-US" dirty="0"/>
              <a:t>Reporting requirements for Campus properties</a:t>
            </a:r>
          </a:p>
          <a:p>
            <a:pPr marL="470297" lvl="1" indent="-214313">
              <a:buFont typeface="Arial" panose="020B0604020202020204" pitchFamily="34" charset="0"/>
              <a:buChar char="•"/>
            </a:pPr>
            <a:r>
              <a:rPr lang="en-US" dirty="0"/>
              <a:t>Multiple buildings on a lot</a:t>
            </a:r>
          </a:p>
          <a:p>
            <a:pPr marL="470297" lvl="1" indent="-214313">
              <a:buFont typeface="Arial" panose="020B0604020202020204" pitchFamily="34" charset="0"/>
              <a:buChar char="•"/>
            </a:pPr>
            <a:r>
              <a:rPr lang="en-US" dirty="0"/>
              <a:t>Buildings that share systems</a:t>
            </a:r>
          </a:p>
          <a:p>
            <a:pPr marL="214313" indent="-214313">
              <a:buFont typeface="Arial" panose="020B0604020202020204" pitchFamily="34" charset="0"/>
              <a:buChar char="•"/>
            </a:pPr>
            <a:r>
              <a:rPr lang="en-US" dirty="0"/>
              <a:t>Deductions</a:t>
            </a:r>
          </a:p>
          <a:p>
            <a:pPr marL="214313" indent="-214313">
              <a:buFont typeface="Arial" panose="020B0604020202020204" pitchFamily="34" charset="0"/>
              <a:buChar char="•"/>
            </a:pPr>
            <a:r>
              <a:rPr lang="en-US" dirty="0"/>
              <a:t>RECs</a:t>
            </a:r>
          </a:p>
          <a:p>
            <a:pPr marL="214313" indent="-214313">
              <a:buFont typeface="Arial" panose="020B0604020202020204" pitchFamily="34" charset="0"/>
              <a:buChar char="•"/>
            </a:pPr>
            <a:r>
              <a:rPr lang="en-US" dirty="0"/>
              <a:t>GHG Offsets</a:t>
            </a:r>
          </a:p>
          <a:p>
            <a:pPr marL="214313" indent="-214313">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77E06B9-5D7D-4D42-ADE6-6B010591F656}"/>
              </a:ext>
            </a:extLst>
          </p:cNvPr>
          <p:cNvSpPr>
            <a:spLocks noGrp="1"/>
          </p:cNvSpPr>
          <p:nvPr>
            <p:ph type="sldNum" sz="quarter" idx="12"/>
          </p:nvPr>
        </p:nvSpPr>
        <p:spPr/>
        <p:txBody>
          <a:bodyPr/>
          <a:lstStyle/>
          <a:p>
            <a:pPr defTabSz="342900" eaLnBrk="1" fontAlgn="auto" hangingPunct="1">
              <a:spcBef>
                <a:spcPts val="0"/>
              </a:spcBef>
              <a:spcAft>
                <a:spcPts val="0"/>
              </a:spcAft>
            </a:pPr>
            <a:fld id="{E213BD9C-7CD8-1046-B7AD-C61F2619C47D}" type="slidenum">
              <a:rPr lang="en-US" b="0">
                <a:solidFill>
                  <a:prstClr val="white"/>
                </a:solidFill>
                <a:ea typeface="+mn-ea"/>
              </a:rPr>
              <a:pPr defTabSz="342900" eaLnBrk="1" fontAlgn="auto" hangingPunct="1">
                <a:spcBef>
                  <a:spcPts val="0"/>
                </a:spcBef>
                <a:spcAft>
                  <a:spcPts val="0"/>
                </a:spcAft>
              </a:pPr>
              <a:t>56</a:t>
            </a:fld>
            <a:endParaRPr lang="en-US" b="0" dirty="0">
              <a:solidFill>
                <a:prstClr val="white"/>
              </a:solidFill>
              <a:ea typeface="+mn-ea"/>
            </a:endParaRPr>
          </a:p>
        </p:txBody>
      </p:sp>
    </p:spTree>
    <p:extLst>
      <p:ext uri="{BB962C8B-B14F-4D97-AF65-F5344CB8AC3E}">
        <p14:creationId xmlns:p14="http://schemas.microsoft.com/office/powerpoint/2010/main" val="1813709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028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Box 7"/>
          <p:cNvSpPr txBox="1">
            <a:spLocks noChangeArrowheads="1"/>
          </p:cNvSpPr>
          <p:nvPr/>
        </p:nvSpPr>
        <p:spPr bwMode="auto">
          <a:xfrm>
            <a:off x="546100" y="1873399"/>
            <a:ext cx="3735588" cy="267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defTabSz="457200" fontAlgn="base">
              <a:spcBef>
                <a:spcPct val="0"/>
              </a:spcBef>
              <a:spcAft>
                <a:spcPct val="0"/>
              </a:spcAft>
              <a:defRPr>
                <a:solidFill>
                  <a:schemeClr val="tx1"/>
                </a:solidFill>
                <a:latin typeface="Century Gothic" charset="0"/>
              </a:defRPr>
            </a:lvl6pPr>
            <a:lvl7pPr marL="2971800" indent="-228600" defTabSz="457200" fontAlgn="base">
              <a:spcBef>
                <a:spcPct val="0"/>
              </a:spcBef>
              <a:spcAft>
                <a:spcPct val="0"/>
              </a:spcAft>
              <a:defRPr>
                <a:solidFill>
                  <a:schemeClr val="tx1"/>
                </a:solidFill>
                <a:latin typeface="Century Gothic" charset="0"/>
              </a:defRPr>
            </a:lvl7pPr>
            <a:lvl8pPr marL="3429000" indent="-228600" defTabSz="457200" fontAlgn="base">
              <a:spcBef>
                <a:spcPct val="0"/>
              </a:spcBef>
              <a:spcAft>
                <a:spcPct val="0"/>
              </a:spcAft>
              <a:defRPr>
                <a:solidFill>
                  <a:schemeClr val="tx1"/>
                </a:solidFill>
                <a:latin typeface="Century Gothic" charset="0"/>
              </a:defRPr>
            </a:lvl8pPr>
            <a:lvl9pPr marL="3886200" indent="-228600" defTabSz="457200" fontAlgn="base">
              <a:spcBef>
                <a:spcPct val="0"/>
              </a:spcBef>
              <a:spcAft>
                <a:spcPct val="0"/>
              </a:spcAft>
              <a:defRPr>
                <a:solidFill>
                  <a:schemeClr val="tx1"/>
                </a:solidFill>
                <a:latin typeface="Century Gothic" charset="0"/>
              </a:defRPr>
            </a:lvl9pPr>
          </a:lstStyle>
          <a:p>
            <a:pPr defTabSz="514350" eaLnBrk="1" fontAlgn="auto" hangingPunct="1">
              <a:spcBef>
                <a:spcPts val="0"/>
              </a:spcBef>
              <a:spcAft>
                <a:spcPts val="0"/>
              </a:spcAft>
            </a:pPr>
            <a:r>
              <a:rPr lang="en-US" altLang="en-US" sz="1575" dirty="0">
                <a:solidFill>
                  <a:prstClr val="black"/>
                </a:solidFill>
                <a:latin typeface="Calibri"/>
                <a:ea typeface="+mn-ea"/>
              </a:rPr>
              <a:t>NYS Department of State</a:t>
            </a:r>
          </a:p>
          <a:p>
            <a:pPr defTabSz="514350" eaLnBrk="1" fontAlgn="auto" hangingPunct="1">
              <a:spcBef>
                <a:spcPts val="0"/>
              </a:spcBef>
              <a:spcAft>
                <a:spcPts val="0"/>
              </a:spcAft>
            </a:pPr>
            <a:r>
              <a:rPr lang="en-US" altLang="en-US" sz="1575" dirty="0">
                <a:solidFill>
                  <a:prstClr val="black"/>
                </a:solidFill>
                <a:latin typeface="Calibri"/>
                <a:ea typeface="+mn-ea"/>
              </a:rPr>
              <a:t>Division of Building Standards and Codes</a:t>
            </a:r>
          </a:p>
          <a:p>
            <a:pPr defTabSz="514350" eaLnBrk="1" fontAlgn="auto" hangingPunct="1">
              <a:spcBef>
                <a:spcPts val="0"/>
              </a:spcBef>
              <a:spcAft>
                <a:spcPts val="0"/>
              </a:spcAft>
            </a:pPr>
            <a:endParaRPr lang="en-US" altLang="en-US" sz="1350" b="0" dirty="0">
              <a:solidFill>
                <a:prstClr val="black"/>
              </a:solidFill>
              <a:latin typeface="Calibri"/>
              <a:ea typeface="+mn-ea"/>
            </a:endParaRPr>
          </a:p>
          <a:p>
            <a:pPr defTabSz="514350" eaLnBrk="1" fontAlgn="auto" hangingPunct="1">
              <a:spcBef>
                <a:spcPts val="0"/>
              </a:spcBef>
              <a:spcAft>
                <a:spcPts val="0"/>
              </a:spcAft>
            </a:pPr>
            <a:r>
              <a:rPr lang="en-US" altLang="en-US" sz="1350" b="0" dirty="0">
                <a:solidFill>
                  <a:prstClr val="black"/>
                </a:solidFill>
                <a:latin typeface="Calibri"/>
                <a:ea typeface="+mn-ea"/>
              </a:rPr>
              <a:t>99 Washington Avenue  Suite 1160</a:t>
            </a:r>
          </a:p>
          <a:p>
            <a:pPr defTabSz="514350" eaLnBrk="1" fontAlgn="auto" hangingPunct="1">
              <a:spcBef>
                <a:spcPts val="0"/>
              </a:spcBef>
              <a:spcAft>
                <a:spcPts val="0"/>
              </a:spcAft>
            </a:pPr>
            <a:r>
              <a:rPr lang="en-US" altLang="en-US" sz="1350" b="0" dirty="0">
                <a:solidFill>
                  <a:prstClr val="black"/>
                </a:solidFill>
                <a:latin typeface="Calibri"/>
                <a:ea typeface="+mn-ea"/>
              </a:rPr>
              <a:t>Albany, NY 12231</a:t>
            </a:r>
          </a:p>
          <a:p>
            <a:pPr defTabSz="514350" eaLnBrk="1" fontAlgn="auto" hangingPunct="1">
              <a:spcBef>
                <a:spcPts val="0"/>
              </a:spcBef>
              <a:spcAft>
                <a:spcPts val="0"/>
              </a:spcAft>
            </a:pPr>
            <a:r>
              <a:rPr lang="en-US" altLang="en-US" sz="1350" dirty="0">
                <a:solidFill>
                  <a:prstClr val="black"/>
                </a:solidFill>
                <a:latin typeface="Calibri"/>
                <a:ea typeface="+mn-ea"/>
              </a:rPr>
              <a:t>P</a:t>
            </a:r>
            <a:r>
              <a:rPr lang="en-US" altLang="en-US" sz="1350" b="0" dirty="0">
                <a:solidFill>
                  <a:prstClr val="black"/>
                </a:solidFill>
                <a:latin typeface="Calibri"/>
                <a:ea typeface="+mn-ea"/>
              </a:rPr>
              <a:t> 518-474-4073</a:t>
            </a:r>
          </a:p>
          <a:p>
            <a:pPr defTabSz="514350" eaLnBrk="1" fontAlgn="auto" hangingPunct="1">
              <a:spcBef>
                <a:spcPts val="0"/>
              </a:spcBef>
              <a:spcAft>
                <a:spcPts val="0"/>
              </a:spcAft>
            </a:pPr>
            <a:endParaRPr lang="en-US" altLang="en-US" sz="1350" b="0" dirty="0">
              <a:solidFill>
                <a:prstClr val="black"/>
              </a:solidFill>
              <a:latin typeface="Calibri"/>
              <a:ea typeface="+mn-ea"/>
            </a:endParaRPr>
          </a:p>
          <a:p>
            <a:pPr defTabSz="514350" eaLnBrk="1" fontAlgn="auto" hangingPunct="1">
              <a:spcBef>
                <a:spcPts val="0"/>
              </a:spcBef>
              <a:spcAft>
                <a:spcPts val="0"/>
              </a:spcAft>
            </a:pPr>
            <a:r>
              <a:rPr lang="en-US" altLang="en-US" sz="1050" dirty="0">
                <a:solidFill>
                  <a:prstClr val="black"/>
                </a:solidFill>
                <a:latin typeface="Calibri"/>
                <a:ea typeface="+mn-ea"/>
                <a:hlinkClick r:id="rId3"/>
              </a:rPr>
              <a:t>www.dos.ny.gov</a:t>
            </a:r>
            <a:r>
              <a:rPr lang="en-US" altLang="en-US" sz="1050" dirty="0">
                <a:solidFill>
                  <a:prstClr val="black"/>
                </a:solidFill>
                <a:latin typeface="Calibri"/>
                <a:ea typeface="+mn-ea"/>
              </a:rPr>
              <a:t> </a:t>
            </a:r>
          </a:p>
          <a:p>
            <a:pPr defTabSz="514350" eaLnBrk="1" fontAlgn="auto" hangingPunct="1">
              <a:spcBef>
                <a:spcPts val="0"/>
              </a:spcBef>
              <a:spcAft>
                <a:spcPts val="0"/>
              </a:spcAft>
            </a:pPr>
            <a:r>
              <a:rPr lang="en-US" altLang="en-US" sz="1050" dirty="0">
                <a:solidFill>
                  <a:prstClr val="black"/>
                </a:solidFill>
                <a:latin typeface="Calibri" panose="020F0502020204030204" pitchFamily="34" charset="0"/>
                <a:ea typeface="+mn-ea"/>
              </a:rPr>
              <a:t>NYSDOD Codes Division: </a:t>
            </a:r>
            <a:r>
              <a:rPr lang="en-US" sz="1050" dirty="0">
                <a:solidFill>
                  <a:prstClr val="black"/>
                </a:solidFill>
                <a:latin typeface="Calibri"/>
                <a:ea typeface="+mn-ea"/>
                <a:hlinkClick r:id="rId4"/>
              </a:rPr>
              <a:t>Codes@dos.ny.gov</a:t>
            </a:r>
            <a:r>
              <a:rPr lang="en-US" sz="1050" dirty="0">
                <a:solidFill>
                  <a:prstClr val="black"/>
                </a:solidFill>
                <a:latin typeface="Calibri"/>
                <a:ea typeface="+mn-ea"/>
              </a:rPr>
              <a:t> </a:t>
            </a:r>
          </a:p>
          <a:p>
            <a:pPr defTabSz="514350" eaLnBrk="1" fontAlgn="auto" hangingPunct="1">
              <a:spcBef>
                <a:spcPts val="0"/>
              </a:spcBef>
              <a:spcAft>
                <a:spcPts val="0"/>
              </a:spcAft>
            </a:pPr>
            <a:r>
              <a:rPr lang="en-US" sz="1350" b="0" dirty="0">
                <a:solidFill>
                  <a:prstClr val="black"/>
                </a:solidFill>
                <a:latin typeface="Calibri"/>
                <a:ea typeface="+mn-ea"/>
              </a:rPr>
              <a:t> </a:t>
            </a:r>
            <a:endParaRPr lang="en-US" altLang="en-US" sz="1350" b="0" dirty="0">
              <a:solidFill>
                <a:prstClr val="black"/>
              </a:solidFill>
              <a:latin typeface="Calibri"/>
              <a:ea typeface="+mn-ea"/>
            </a:endParaRPr>
          </a:p>
          <a:p>
            <a:pPr defTabSz="514350" eaLnBrk="1" fontAlgn="auto" hangingPunct="1">
              <a:spcBef>
                <a:spcPts val="0"/>
              </a:spcBef>
              <a:spcAft>
                <a:spcPts val="0"/>
              </a:spcAft>
            </a:pPr>
            <a:r>
              <a:rPr lang="en-US" altLang="en-US" sz="1100" dirty="0">
                <a:latin typeface="Calibri" panose="020F0502020204030204" pitchFamily="34" charset="0"/>
              </a:rPr>
              <a:t>Join our mailing list:</a:t>
            </a:r>
          </a:p>
          <a:p>
            <a:pPr defTabSz="514350" eaLnBrk="1" fontAlgn="auto" hangingPunct="1">
              <a:spcBef>
                <a:spcPts val="0"/>
              </a:spcBef>
              <a:spcAft>
                <a:spcPts val="0"/>
              </a:spcAft>
            </a:pPr>
            <a:r>
              <a:rPr lang="en-US" altLang="en-US" sz="1050" dirty="0">
                <a:solidFill>
                  <a:prstClr val="black"/>
                </a:solidFill>
                <a:latin typeface="Calibri"/>
                <a:ea typeface="+mn-ea"/>
                <a:hlinkClick r:id="rId3"/>
              </a:rPr>
              <a:t>http://www.dos.ny.gov/</a:t>
            </a:r>
            <a:r>
              <a:rPr lang="en-US" altLang="en-US" sz="1050" dirty="0">
                <a:solidFill>
                  <a:prstClr val="black"/>
                </a:solidFill>
                <a:latin typeface="Calibri"/>
                <a:ea typeface="+mn-ea"/>
              </a:rPr>
              <a:t> </a:t>
            </a:r>
          </a:p>
          <a:p>
            <a:pPr defTabSz="514350" eaLnBrk="1" fontAlgn="auto" hangingPunct="1">
              <a:spcBef>
                <a:spcPts val="0"/>
              </a:spcBef>
              <a:spcAft>
                <a:spcPts val="0"/>
              </a:spcAft>
            </a:pPr>
            <a:endParaRPr lang="en-US" altLang="en-US" sz="1013" b="0" dirty="0">
              <a:solidFill>
                <a:prstClr val="black"/>
              </a:solidFill>
              <a:latin typeface="Calibri"/>
              <a:ea typeface="+mn-ea"/>
            </a:endParaRPr>
          </a:p>
        </p:txBody>
      </p:sp>
      <p:sp>
        <p:nvSpPr>
          <p:cNvPr id="4" name="TextBox 7">
            <a:extLst>
              <a:ext uri="{FF2B5EF4-FFF2-40B4-BE49-F238E27FC236}">
                <a16:creationId xmlns:a16="http://schemas.microsoft.com/office/drawing/2014/main" id="{BC731090-3461-4730-95BD-FFC63C0C5F42}"/>
              </a:ext>
            </a:extLst>
          </p:cNvPr>
          <p:cNvSpPr txBox="1">
            <a:spLocks noChangeArrowheads="1"/>
          </p:cNvSpPr>
          <p:nvPr/>
        </p:nvSpPr>
        <p:spPr bwMode="auto">
          <a:xfrm>
            <a:off x="4373528" y="1873399"/>
            <a:ext cx="4059272" cy="264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defTabSz="457200" fontAlgn="base">
              <a:spcBef>
                <a:spcPct val="0"/>
              </a:spcBef>
              <a:spcAft>
                <a:spcPct val="0"/>
              </a:spcAft>
              <a:defRPr>
                <a:solidFill>
                  <a:schemeClr val="tx1"/>
                </a:solidFill>
                <a:latin typeface="Century Gothic" charset="0"/>
              </a:defRPr>
            </a:lvl6pPr>
            <a:lvl7pPr marL="2971800" indent="-228600" defTabSz="457200" fontAlgn="base">
              <a:spcBef>
                <a:spcPct val="0"/>
              </a:spcBef>
              <a:spcAft>
                <a:spcPct val="0"/>
              </a:spcAft>
              <a:defRPr>
                <a:solidFill>
                  <a:schemeClr val="tx1"/>
                </a:solidFill>
                <a:latin typeface="Century Gothic" charset="0"/>
              </a:defRPr>
            </a:lvl7pPr>
            <a:lvl8pPr marL="3429000" indent="-228600" defTabSz="457200" fontAlgn="base">
              <a:spcBef>
                <a:spcPct val="0"/>
              </a:spcBef>
              <a:spcAft>
                <a:spcPct val="0"/>
              </a:spcAft>
              <a:defRPr>
                <a:solidFill>
                  <a:schemeClr val="tx1"/>
                </a:solidFill>
                <a:latin typeface="Century Gothic" charset="0"/>
              </a:defRPr>
            </a:lvl8pPr>
            <a:lvl9pPr marL="3886200" indent="-228600" defTabSz="457200" fontAlgn="base">
              <a:spcBef>
                <a:spcPct val="0"/>
              </a:spcBef>
              <a:spcAft>
                <a:spcPct val="0"/>
              </a:spcAft>
              <a:defRPr>
                <a:solidFill>
                  <a:schemeClr val="tx1"/>
                </a:solidFill>
                <a:latin typeface="Century Gothic" charset="0"/>
              </a:defRPr>
            </a:lvl9pPr>
          </a:lstStyle>
          <a:p>
            <a:pPr marL="0" marR="0">
              <a:spcBef>
                <a:spcPts val="0"/>
              </a:spcBef>
              <a:spcAft>
                <a:spcPts val="0"/>
              </a:spcAft>
            </a:pPr>
            <a:r>
              <a:rPr lang="en-US" sz="1575" dirty="0">
                <a:solidFill>
                  <a:prstClr val="black"/>
                </a:solidFill>
                <a:latin typeface="Calibri"/>
                <a:ea typeface="+mn-ea"/>
              </a:rPr>
              <a:t>New York City Department of Buildings</a:t>
            </a:r>
          </a:p>
          <a:p>
            <a:pPr marL="0" marR="0">
              <a:spcBef>
                <a:spcPts val="0"/>
              </a:spcBef>
              <a:spcAft>
                <a:spcPts val="0"/>
              </a:spcAft>
            </a:pPr>
            <a:r>
              <a:rPr lang="en-US" sz="1575" dirty="0">
                <a:solidFill>
                  <a:prstClr val="black"/>
                </a:solidFill>
                <a:latin typeface="Calibri"/>
                <a:ea typeface="+mn-ea"/>
              </a:rPr>
              <a:t>Sustainability Unit</a:t>
            </a:r>
          </a:p>
          <a:p>
            <a:pPr marL="0" marR="0">
              <a:spcBef>
                <a:spcPts val="0"/>
              </a:spcBef>
              <a:spcAft>
                <a:spcPts val="0"/>
              </a:spcAft>
            </a:pPr>
            <a:endParaRPr lang="en-US" sz="1575" dirty="0">
              <a:solidFill>
                <a:prstClr val="black"/>
              </a:solidFill>
              <a:latin typeface="Calibri"/>
              <a:ea typeface="+mn-ea"/>
            </a:endParaRPr>
          </a:p>
          <a:p>
            <a:pPr marL="0" marR="0" defTabSz="514350" eaLnBrk="1" fontAlgn="auto" hangingPunct="1">
              <a:spcBef>
                <a:spcPts val="0"/>
              </a:spcBef>
              <a:spcAft>
                <a:spcPts val="0"/>
              </a:spcAft>
            </a:pPr>
            <a:r>
              <a:rPr lang="en-US" sz="1350" b="0" dirty="0">
                <a:solidFill>
                  <a:prstClr val="black"/>
                </a:solidFill>
                <a:latin typeface="Calibri"/>
                <a:ea typeface="+mn-ea"/>
              </a:rPr>
              <a:t>280 Broadway 7th Floor</a:t>
            </a:r>
          </a:p>
          <a:p>
            <a:pPr marL="0" marR="0" defTabSz="514350" eaLnBrk="1" fontAlgn="auto" hangingPunct="1">
              <a:spcBef>
                <a:spcPts val="0"/>
              </a:spcBef>
              <a:spcAft>
                <a:spcPts val="0"/>
              </a:spcAft>
            </a:pPr>
            <a:r>
              <a:rPr lang="en-US" sz="1350" b="0" dirty="0">
                <a:solidFill>
                  <a:prstClr val="black"/>
                </a:solidFill>
                <a:latin typeface="Calibri"/>
                <a:ea typeface="+mn-ea"/>
              </a:rPr>
              <a:t>New York, NY 10007</a:t>
            </a:r>
          </a:p>
          <a:p>
            <a:pPr defTabSz="514350" eaLnBrk="1" fontAlgn="auto" hangingPunct="1">
              <a:spcBef>
                <a:spcPts val="0"/>
              </a:spcBef>
              <a:spcAft>
                <a:spcPts val="0"/>
              </a:spcAft>
            </a:pPr>
            <a:r>
              <a:rPr lang="en-US" altLang="en-US" sz="1350" dirty="0">
                <a:solidFill>
                  <a:prstClr val="black"/>
                </a:solidFill>
                <a:latin typeface="Calibri"/>
                <a:ea typeface="+mn-ea"/>
              </a:rPr>
              <a:t>P</a:t>
            </a:r>
            <a:r>
              <a:rPr lang="en-US" altLang="en-US" sz="1350" b="0" dirty="0">
                <a:solidFill>
                  <a:prstClr val="black"/>
                </a:solidFill>
                <a:latin typeface="Calibri"/>
                <a:ea typeface="+mn-ea"/>
              </a:rPr>
              <a:t> 212-566-5000</a:t>
            </a:r>
          </a:p>
          <a:p>
            <a:pPr defTabSz="514350" eaLnBrk="1" fontAlgn="auto" hangingPunct="1">
              <a:spcBef>
                <a:spcPts val="0"/>
              </a:spcBef>
              <a:spcAft>
                <a:spcPts val="0"/>
              </a:spcAft>
            </a:pPr>
            <a:endParaRPr lang="en-US" altLang="en-US" sz="1350" b="0" dirty="0">
              <a:solidFill>
                <a:prstClr val="black"/>
              </a:solidFill>
              <a:latin typeface="Calibri"/>
              <a:ea typeface="+mn-ea"/>
            </a:endParaRPr>
          </a:p>
          <a:p>
            <a:pPr marL="0" marR="0">
              <a:spcBef>
                <a:spcPts val="0"/>
              </a:spcBef>
              <a:spcAft>
                <a:spcPts val="0"/>
              </a:spcAft>
            </a:pPr>
            <a:r>
              <a:rPr lang="en-US" sz="1050" dirty="0">
                <a:effectLst/>
                <a:latin typeface="Calibri" panose="020F0502020204030204" pitchFamily="34" charset="0"/>
                <a:ea typeface="Calibri" panose="020F0502020204030204" pitchFamily="34" charset="0"/>
              </a:rPr>
              <a:t>NYC Energy Code: </a:t>
            </a:r>
            <a:r>
              <a:rPr lang="en-US" sz="1050" u="sng" dirty="0">
                <a:solidFill>
                  <a:srgbClr val="0563C1"/>
                </a:solidFill>
                <a:effectLst/>
                <a:latin typeface="Calibri" panose="020F0502020204030204" pitchFamily="34" charset="0"/>
                <a:ea typeface="Calibri" panose="020F0502020204030204" pitchFamily="34" charset="0"/>
                <a:hlinkClick r:id="rId5"/>
              </a:rPr>
              <a:t>energycode@buildings.nyc.gov</a:t>
            </a:r>
            <a:endParaRPr lang="en-US" sz="1050" dirty="0">
              <a:effectLst/>
              <a:latin typeface="Calibri" panose="020F0502020204030204" pitchFamily="34" charset="0"/>
              <a:ea typeface="Calibri" panose="020F0502020204030204" pitchFamily="34" charset="0"/>
            </a:endParaRPr>
          </a:p>
          <a:p>
            <a:endParaRPr lang="en-US" sz="1050" dirty="0">
              <a:effectLst/>
              <a:latin typeface="Calibri" panose="020F0502020204030204" pitchFamily="34" charset="0"/>
              <a:ea typeface="Calibri" panose="020F0502020204030204" pitchFamily="34" charset="0"/>
            </a:endParaRPr>
          </a:p>
          <a:p>
            <a:r>
              <a:rPr lang="en-US" sz="1050" dirty="0">
                <a:effectLst/>
                <a:latin typeface="Calibri" panose="020F0502020204030204" pitchFamily="34" charset="0"/>
                <a:ea typeface="Calibri" panose="020F0502020204030204" pitchFamily="34" charset="0"/>
              </a:rPr>
              <a:t>LL97: </a:t>
            </a:r>
            <a:r>
              <a:rPr lang="en-US" sz="1050" u="sng" dirty="0">
                <a:solidFill>
                  <a:srgbClr val="0563C1"/>
                </a:solidFill>
                <a:effectLst/>
                <a:latin typeface="Calibri" panose="020F0502020204030204" pitchFamily="34" charset="0"/>
                <a:ea typeface="Calibri" panose="020F0502020204030204" pitchFamily="34" charset="0"/>
                <a:hlinkClick r:id="rId6"/>
              </a:rPr>
              <a:t>GHGemissions@buildings.nyc.gov</a:t>
            </a:r>
            <a:endParaRPr lang="en-US" sz="1050" u="sng" dirty="0">
              <a:solidFill>
                <a:srgbClr val="0563C1"/>
              </a:solidFill>
              <a:effectLst/>
              <a:latin typeface="Calibri" panose="020F0502020204030204" pitchFamily="34" charset="0"/>
              <a:ea typeface="Calibri" panose="020F0502020204030204" pitchFamily="34" charset="0"/>
            </a:endParaRPr>
          </a:p>
          <a:p>
            <a:endParaRPr lang="en-US" sz="1200" dirty="0">
              <a:effectLst/>
              <a:latin typeface="Calibri" panose="020F0502020204030204" pitchFamily="34" charset="0"/>
              <a:ea typeface="Calibri" panose="020F0502020204030204" pitchFamily="34" charset="0"/>
            </a:endParaRPr>
          </a:p>
          <a:p>
            <a:r>
              <a:rPr lang="en-US" sz="1100" dirty="0">
                <a:effectLst/>
                <a:latin typeface="Calibri" panose="020F0502020204030204" pitchFamily="34" charset="0"/>
                <a:ea typeface="Calibri" panose="020F0502020204030204" pitchFamily="34" charset="0"/>
              </a:rPr>
              <a:t>Energy Code Pilot Program: </a:t>
            </a:r>
            <a:r>
              <a:rPr lang="en-US" sz="1100" u="sng" dirty="0">
                <a:solidFill>
                  <a:srgbClr val="0563C1"/>
                </a:solidFill>
                <a:effectLst/>
                <a:latin typeface="Calibri" panose="020F0502020204030204" pitchFamily="34" charset="0"/>
                <a:ea typeface="Calibri" panose="020F0502020204030204" pitchFamily="34" charset="0"/>
                <a:hlinkClick r:id="rId7"/>
              </a:rPr>
              <a:t>EnergyCodePilot@buildings.nyc.gov</a:t>
            </a:r>
            <a:r>
              <a:rPr lang="en-US" sz="1100" dirty="0">
                <a:effectLst/>
                <a:latin typeface="Calibri" panose="020F0502020204030204" pitchFamily="34" charset="0"/>
                <a:ea typeface="Calibri" panose="020F0502020204030204" pitchFamily="34" charset="0"/>
              </a:rPr>
              <a:t> </a:t>
            </a:r>
          </a:p>
          <a:p>
            <a:endParaRPr lang="en-US" altLang="en-US" sz="1013" b="0" dirty="0">
              <a:solidFill>
                <a:prstClr val="black"/>
              </a:solidFill>
              <a:latin typeface="Calibri"/>
              <a:ea typeface="+mn-ea"/>
            </a:endParaRPr>
          </a:p>
        </p:txBody>
      </p:sp>
      <p:sp>
        <p:nvSpPr>
          <p:cNvPr id="6" name="Title 5">
            <a:extLst>
              <a:ext uri="{FF2B5EF4-FFF2-40B4-BE49-F238E27FC236}">
                <a16:creationId xmlns:a16="http://schemas.microsoft.com/office/drawing/2014/main" id="{D7B3C6F1-B6FD-4F53-AA2F-D8DD5C6BBFE8}"/>
              </a:ext>
            </a:extLst>
          </p:cNvPr>
          <p:cNvSpPr>
            <a:spLocks noGrp="1"/>
          </p:cNvSpPr>
          <p:nvPr>
            <p:ph type="title"/>
          </p:nvPr>
        </p:nvSpPr>
        <p:spPr>
          <a:xfrm>
            <a:off x="628650" y="1078771"/>
            <a:ext cx="7886700" cy="482657"/>
          </a:xfrm>
        </p:spPr>
        <p:txBody>
          <a:bodyPr>
            <a:noAutofit/>
          </a:bodyPr>
          <a:lstStyle/>
          <a:p>
            <a:pPr algn="ctr"/>
            <a:r>
              <a:rPr lang="en-US" sz="4000" b="1" dirty="0">
                <a:solidFill>
                  <a:schemeClr val="tx1"/>
                </a:solidFill>
              </a:rPr>
              <a:t>Contact Information</a:t>
            </a:r>
          </a:p>
        </p:txBody>
      </p:sp>
    </p:spTree>
    <p:extLst>
      <p:ext uri="{BB962C8B-B14F-4D97-AF65-F5344CB8AC3E}">
        <p14:creationId xmlns:p14="http://schemas.microsoft.com/office/powerpoint/2010/main" val="35041082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1166146" y="969368"/>
            <a:ext cx="6768846" cy="390084"/>
          </a:xfrm>
        </p:spPr>
        <p:txBody>
          <a:bodyPr>
            <a:normAutofit fontScale="90000"/>
          </a:bodyPr>
          <a:lstStyle/>
          <a:p>
            <a:r>
              <a:rPr lang="en-US" sz="2250" b="1" dirty="0">
                <a:latin typeface="Verdana" panose="020B0604030504040204" pitchFamily="34" charset="0"/>
                <a:ea typeface="Verdana" panose="020B0604030504040204" pitchFamily="34" charset="0"/>
                <a:cs typeface="Arial" panose="020B0604020202020204" pitchFamily="34" charset="0"/>
              </a:rPr>
              <a:t>Uniform Code</a:t>
            </a:r>
          </a:p>
        </p:txBody>
      </p:sp>
      <p:sp>
        <p:nvSpPr>
          <p:cNvPr id="6" name="Slide Number Placeholder 5"/>
          <p:cNvSpPr>
            <a:spLocks noGrp="1"/>
          </p:cNvSpPr>
          <p:nvPr>
            <p:ph type="sldNum" sz="quarter" idx="12"/>
          </p:nvPr>
        </p:nvSpPr>
        <p:spPr/>
        <p:txBody>
          <a:bodyPr/>
          <a:lstStyle/>
          <a:p>
            <a:pPr defTabSz="514350" eaLnBrk="1" fontAlgn="auto" hangingPunct="1">
              <a:spcBef>
                <a:spcPts val="0"/>
              </a:spcBef>
              <a:spcAft>
                <a:spcPts val="0"/>
              </a:spcAft>
              <a:defRPr/>
            </a:pPr>
            <a:r>
              <a:rPr lang="en-US" altLang="en-US" sz="1013" b="0" dirty="0">
                <a:solidFill>
                  <a:prstClr val="black"/>
                </a:solidFill>
                <a:latin typeface="Calibri"/>
                <a:ea typeface="+mn-ea"/>
              </a:rPr>
              <a:t> </a:t>
            </a:r>
          </a:p>
        </p:txBody>
      </p:sp>
      <p:sp>
        <p:nvSpPr>
          <p:cNvPr id="4" name="Rectangle 3"/>
          <p:cNvSpPr/>
          <p:nvPr/>
        </p:nvSpPr>
        <p:spPr>
          <a:xfrm>
            <a:off x="3408715" y="1602571"/>
            <a:ext cx="2356735" cy="317459"/>
          </a:xfrm>
          <a:prstGeom prst="rect">
            <a:avLst/>
          </a:prstGeom>
        </p:spPr>
        <p:txBody>
          <a:bodyPr wrap="none">
            <a:spAutoFit/>
          </a:bodyPr>
          <a:lstStyle/>
          <a:p>
            <a:pPr defTabSz="514350" eaLnBrk="1" fontAlgn="auto" hangingPunct="1">
              <a:spcBef>
                <a:spcPts val="0"/>
              </a:spcBef>
              <a:spcAft>
                <a:spcPts val="0"/>
              </a:spcAft>
              <a:defRPr/>
            </a:pPr>
            <a:r>
              <a:rPr lang="en-US" sz="1463" dirty="0">
                <a:solidFill>
                  <a:prstClr val="black"/>
                </a:solidFill>
                <a:latin typeface="Verdana" panose="020B0604030504040204" pitchFamily="34" charset="0"/>
                <a:ea typeface="Verdana" panose="020B0604030504040204" pitchFamily="34" charset="0"/>
              </a:rPr>
              <a:t>Executive Law § 377</a:t>
            </a:r>
          </a:p>
        </p:txBody>
      </p:sp>
      <p:sp>
        <p:nvSpPr>
          <p:cNvPr id="7" name="Rectangle 6"/>
          <p:cNvSpPr/>
          <p:nvPr/>
        </p:nvSpPr>
        <p:spPr>
          <a:xfrm>
            <a:off x="3446175" y="2222576"/>
            <a:ext cx="1843774" cy="542584"/>
          </a:xfrm>
          <a:prstGeom prst="rect">
            <a:avLst/>
          </a:prstGeom>
        </p:spPr>
        <p:txBody>
          <a:bodyPr wrap="none">
            <a:spAutoFit/>
          </a:bodyPr>
          <a:lstStyle/>
          <a:p>
            <a:pPr algn="ctr" defTabSz="514350" eaLnBrk="1" fontAlgn="auto" hangingPunct="1">
              <a:spcBef>
                <a:spcPts val="0"/>
              </a:spcBef>
              <a:spcAft>
                <a:spcPts val="0"/>
              </a:spcAft>
              <a:defRPr/>
            </a:pPr>
            <a:r>
              <a:rPr lang="en-US" sz="1463" dirty="0">
                <a:solidFill>
                  <a:srgbClr val="4F81BD">
                    <a:lumMod val="75000"/>
                  </a:srgbClr>
                </a:solidFill>
                <a:latin typeface="Verdana" panose="020B0604030504040204" pitchFamily="34" charset="0"/>
                <a:ea typeface="Verdana" panose="020B0604030504040204" pitchFamily="34" charset="0"/>
              </a:rPr>
              <a:t>Title 19 NYCRR</a:t>
            </a:r>
          </a:p>
          <a:p>
            <a:pPr algn="ctr" defTabSz="514350" eaLnBrk="1" fontAlgn="auto" hangingPunct="1">
              <a:spcBef>
                <a:spcPts val="0"/>
              </a:spcBef>
              <a:spcAft>
                <a:spcPts val="0"/>
              </a:spcAft>
              <a:defRPr/>
            </a:pPr>
            <a:r>
              <a:rPr lang="en-US" sz="1463" dirty="0">
                <a:solidFill>
                  <a:srgbClr val="4F81BD">
                    <a:lumMod val="75000"/>
                  </a:srgbClr>
                </a:solidFill>
                <a:latin typeface="Verdana" panose="020B0604030504040204" pitchFamily="34" charset="0"/>
                <a:ea typeface="Verdana" panose="020B0604030504040204" pitchFamily="34" charset="0"/>
              </a:rPr>
              <a:t>Part 1219-1228</a:t>
            </a:r>
          </a:p>
        </p:txBody>
      </p:sp>
      <p:sp>
        <p:nvSpPr>
          <p:cNvPr id="8" name="Rectangle 7"/>
          <p:cNvSpPr/>
          <p:nvPr/>
        </p:nvSpPr>
        <p:spPr>
          <a:xfrm>
            <a:off x="4841011" y="3404743"/>
            <a:ext cx="2832448" cy="542584"/>
          </a:xfrm>
          <a:prstGeom prst="rect">
            <a:avLst/>
          </a:prstGeom>
        </p:spPr>
        <p:txBody>
          <a:bodyPr wrap="square">
            <a:spAutoFit/>
          </a:bodyPr>
          <a:lstStyle/>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Other Reference Standards</a:t>
            </a:r>
          </a:p>
        </p:txBody>
      </p:sp>
      <p:sp>
        <p:nvSpPr>
          <p:cNvPr id="19" name="Rectangle 18"/>
          <p:cNvSpPr/>
          <p:nvPr/>
        </p:nvSpPr>
        <p:spPr>
          <a:xfrm>
            <a:off x="1638470" y="3424871"/>
            <a:ext cx="2496595" cy="542584"/>
          </a:xfrm>
          <a:prstGeom prst="rect">
            <a:avLst/>
          </a:prstGeom>
        </p:spPr>
        <p:txBody>
          <a:bodyPr wrap="square">
            <a:spAutoFit/>
          </a:bodyPr>
          <a:lstStyle/>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2020 NYS Codes</a:t>
            </a:r>
          </a:p>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Effective May 2020</a:t>
            </a:r>
          </a:p>
        </p:txBody>
      </p:sp>
      <p:sp>
        <p:nvSpPr>
          <p:cNvPr id="20" name="Rectangle 19"/>
          <p:cNvSpPr/>
          <p:nvPr/>
        </p:nvSpPr>
        <p:spPr>
          <a:xfrm>
            <a:off x="3314434" y="1553286"/>
            <a:ext cx="2464607" cy="390084"/>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2" name="Rectangle 21"/>
          <p:cNvSpPr/>
          <p:nvPr/>
        </p:nvSpPr>
        <p:spPr>
          <a:xfrm>
            <a:off x="2679700" y="2222576"/>
            <a:ext cx="3741740" cy="502061"/>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3" name="Rectangle 22"/>
          <p:cNvSpPr/>
          <p:nvPr/>
        </p:nvSpPr>
        <p:spPr>
          <a:xfrm>
            <a:off x="1675001" y="3431387"/>
            <a:ext cx="2496594" cy="471884"/>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4" name="Rectangle 23"/>
          <p:cNvSpPr/>
          <p:nvPr/>
        </p:nvSpPr>
        <p:spPr>
          <a:xfrm>
            <a:off x="4877541" y="3424150"/>
            <a:ext cx="2832448" cy="478930"/>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cxnSp>
        <p:nvCxnSpPr>
          <p:cNvPr id="26" name="Straight Connector 25"/>
          <p:cNvCxnSpPr>
            <a:cxnSpLocks/>
            <a:stCxn id="20" idx="2"/>
            <a:endCxn id="22" idx="0"/>
          </p:cNvCxnSpPr>
          <p:nvPr/>
        </p:nvCxnSpPr>
        <p:spPr>
          <a:xfrm>
            <a:off x="4546737" y="1943371"/>
            <a:ext cx="3832" cy="279206"/>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22" idx="2"/>
          </p:cNvCxnSpPr>
          <p:nvPr/>
        </p:nvCxnSpPr>
        <p:spPr>
          <a:xfrm flipH="1">
            <a:off x="4546737" y="2724637"/>
            <a:ext cx="3832" cy="400324"/>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3" idx="0"/>
          </p:cNvCxnSpPr>
          <p:nvPr/>
        </p:nvCxnSpPr>
        <p:spPr>
          <a:xfrm flipH="1" flipV="1">
            <a:off x="2923297" y="3124961"/>
            <a:ext cx="1" cy="306427"/>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4" idx="0"/>
          </p:cNvCxnSpPr>
          <p:nvPr/>
        </p:nvCxnSpPr>
        <p:spPr>
          <a:xfrm flipH="1" flipV="1">
            <a:off x="6293765" y="3124961"/>
            <a:ext cx="1" cy="299190"/>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923297" y="3133650"/>
            <a:ext cx="3370468" cy="0"/>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86259" y="3111489"/>
            <a:ext cx="2991065" cy="300082"/>
          </a:xfrm>
          <a:prstGeom prst="rect">
            <a:avLst/>
          </a:prstGeom>
          <a:noFill/>
        </p:spPr>
        <p:txBody>
          <a:bodyPr wrap="square" rtlCol="0">
            <a:spAutoFit/>
          </a:bodyPr>
          <a:lstStyle/>
          <a:p>
            <a:pPr defTabSz="514350" eaLnBrk="1" fontAlgn="auto" hangingPunct="1">
              <a:spcBef>
                <a:spcPts val="0"/>
              </a:spcBef>
              <a:spcAft>
                <a:spcPts val="0"/>
              </a:spcAft>
              <a:defRPr/>
            </a:pPr>
            <a:r>
              <a:rPr lang="en-US" sz="1350" dirty="0">
                <a:solidFill>
                  <a:srgbClr val="9BBB59">
                    <a:lumMod val="50000"/>
                  </a:srgbClr>
                </a:solidFill>
                <a:latin typeface="Verdana" panose="020B0604030504040204" pitchFamily="34" charset="0"/>
                <a:ea typeface="Verdana" panose="020B0604030504040204" pitchFamily="34" charset="0"/>
              </a:rPr>
              <a:t>Incorporated by Reference</a:t>
            </a:r>
          </a:p>
        </p:txBody>
      </p:sp>
    </p:spTree>
    <p:custDataLst>
      <p:tags r:id="rId2"/>
    </p:custDataLst>
    <p:extLst>
      <p:ext uri="{BB962C8B-B14F-4D97-AF65-F5344CB8AC3E}">
        <p14:creationId xmlns:p14="http://schemas.microsoft.com/office/powerpoint/2010/main" val="223758161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166146" y="969368"/>
            <a:ext cx="6768846" cy="390084"/>
          </a:xfrm>
        </p:spPr>
        <p:txBody>
          <a:bodyPr>
            <a:normAutofit fontScale="90000"/>
          </a:bodyPr>
          <a:lstStyle/>
          <a:p>
            <a:r>
              <a:rPr lang="en-US" sz="2250" b="1" dirty="0">
                <a:latin typeface="Verdana" panose="020B0604030504040204" pitchFamily="34" charset="0"/>
                <a:ea typeface="Verdana" panose="020B0604030504040204" pitchFamily="34" charset="0"/>
                <a:cs typeface="Arial" panose="020B0604020202020204" pitchFamily="34" charset="0"/>
              </a:rPr>
              <a:t>Energy Code</a:t>
            </a:r>
          </a:p>
        </p:txBody>
      </p:sp>
      <p:sp>
        <p:nvSpPr>
          <p:cNvPr id="6" name="Slide Number Placeholder 5"/>
          <p:cNvSpPr>
            <a:spLocks noGrp="1"/>
          </p:cNvSpPr>
          <p:nvPr>
            <p:ph type="sldNum" sz="quarter" idx="12"/>
          </p:nvPr>
        </p:nvSpPr>
        <p:spPr/>
        <p:txBody>
          <a:bodyPr/>
          <a:lstStyle/>
          <a:p>
            <a:pPr defTabSz="514350" eaLnBrk="1" fontAlgn="auto" hangingPunct="1">
              <a:spcBef>
                <a:spcPts val="0"/>
              </a:spcBef>
              <a:spcAft>
                <a:spcPts val="0"/>
              </a:spcAft>
              <a:defRPr/>
            </a:pPr>
            <a:r>
              <a:rPr lang="en-US" altLang="en-US" sz="1013" b="0" dirty="0">
                <a:solidFill>
                  <a:prstClr val="black"/>
                </a:solidFill>
                <a:latin typeface="Calibri"/>
                <a:ea typeface="+mn-ea"/>
              </a:rPr>
              <a:t> </a:t>
            </a:r>
          </a:p>
        </p:txBody>
      </p:sp>
      <p:sp>
        <p:nvSpPr>
          <p:cNvPr id="4" name="Rectangle 3"/>
          <p:cNvSpPr/>
          <p:nvPr/>
        </p:nvSpPr>
        <p:spPr>
          <a:xfrm>
            <a:off x="3408715" y="1602571"/>
            <a:ext cx="2492990" cy="317459"/>
          </a:xfrm>
          <a:prstGeom prst="rect">
            <a:avLst/>
          </a:prstGeom>
        </p:spPr>
        <p:txBody>
          <a:bodyPr wrap="none">
            <a:spAutoFit/>
          </a:bodyPr>
          <a:lstStyle/>
          <a:p>
            <a:pPr defTabSz="514350" eaLnBrk="1" fontAlgn="auto" hangingPunct="1">
              <a:spcBef>
                <a:spcPts val="0"/>
              </a:spcBef>
              <a:spcAft>
                <a:spcPts val="0"/>
              </a:spcAft>
              <a:defRPr/>
            </a:pPr>
            <a:r>
              <a:rPr lang="en-US" sz="1463" dirty="0">
                <a:solidFill>
                  <a:prstClr val="black"/>
                </a:solidFill>
                <a:latin typeface="Verdana" panose="020B0604030504040204" pitchFamily="34" charset="0"/>
                <a:ea typeface="Verdana" panose="020B0604030504040204" pitchFamily="34" charset="0"/>
              </a:rPr>
              <a:t>Energy Law Article 11</a:t>
            </a:r>
          </a:p>
        </p:txBody>
      </p:sp>
      <p:sp>
        <p:nvSpPr>
          <p:cNvPr id="7" name="Rectangle 6"/>
          <p:cNvSpPr/>
          <p:nvPr/>
        </p:nvSpPr>
        <p:spPr>
          <a:xfrm>
            <a:off x="3481442" y="2222576"/>
            <a:ext cx="1773242" cy="542584"/>
          </a:xfrm>
          <a:prstGeom prst="rect">
            <a:avLst/>
          </a:prstGeom>
        </p:spPr>
        <p:txBody>
          <a:bodyPr wrap="none">
            <a:spAutoFit/>
          </a:bodyPr>
          <a:lstStyle/>
          <a:p>
            <a:pPr algn="ctr" defTabSz="514350" eaLnBrk="1" fontAlgn="auto" hangingPunct="1">
              <a:spcBef>
                <a:spcPts val="0"/>
              </a:spcBef>
              <a:spcAft>
                <a:spcPts val="0"/>
              </a:spcAft>
              <a:defRPr/>
            </a:pPr>
            <a:r>
              <a:rPr lang="en-US" sz="1463" dirty="0">
                <a:solidFill>
                  <a:srgbClr val="4F81BD">
                    <a:lumMod val="75000"/>
                  </a:srgbClr>
                </a:solidFill>
                <a:latin typeface="Verdana" panose="020B0604030504040204" pitchFamily="34" charset="0"/>
                <a:ea typeface="Verdana" panose="020B0604030504040204" pitchFamily="34" charset="0"/>
              </a:rPr>
              <a:t>Title 19 NYCRR</a:t>
            </a:r>
          </a:p>
          <a:p>
            <a:pPr algn="ctr" defTabSz="514350" eaLnBrk="1" fontAlgn="auto" hangingPunct="1">
              <a:spcBef>
                <a:spcPts val="0"/>
              </a:spcBef>
              <a:spcAft>
                <a:spcPts val="0"/>
              </a:spcAft>
              <a:defRPr/>
            </a:pPr>
            <a:r>
              <a:rPr lang="en-US" sz="1463" dirty="0">
                <a:solidFill>
                  <a:srgbClr val="4F81BD">
                    <a:lumMod val="75000"/>
                  </a:srgbClr>
                </a:solidFill>
                <a:latin typeface="Verdana" panose="020B0604030504040204" pitchFamily="34" charset="0"/>
                <a:ea typeface="Verdana" panose="020B0604030504040204" pitchFamily="34" charset="0"/>
              </a:rPr>
              <a:t>Part 1240</a:t>
            </a:r>
          </a:p>
        </p:txBody>
      </p:sp>
      <p:sp>
        <p:nvSpPr>
          <p:cNvPr id="8" name="Rectangle 7"/>
          <p:cNvSpPr/>
          <p:nvPr/>
        </p:nvSpPr>
        <p:spPr>
          <a:xfrm>
            <a:off x="4841011" y="3404743"/>
            <a:ext cx="2832448" cy="542584"/>
          </a:xfrm>
          <a:prstGeom prst="rect">
            <a:avLst/>
          </a:prstGeom>
        </p:spPr>
        <p:txBody>
          <a:bodyPr wrap="square">
            <a:spAutoFit/>
          </a:bodyPr>
          <a:lstStyle/>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Other Reference Standards</a:t>
            </a:r>
          </a:p>
        </p:txBody>
      </p:sp>
      <p:sp>
        <p:nvSpPr>
          <p:cNvPr id="19" name="Rectangle 18"/>
          <p:cNvSpPr/>
          <p:nvPr/>
        </p:nvSpPr>
        <p:spPr>
          <a:xfrm>
            <a:off x="1638470" y="3424871"/>
            <a:ext cx="2496595" cy="542584"/>
          </a:xfrm>
          <a:prstGeom prst="rect">
            <a:avLst/>
          </a:prstGeom>
        </p:spPr>
        <p:txBody>
          <a:bodyPr wrap="square">
            <a:spAutoFit/>
          </a:bodyPr>
          <a:lstStyle/>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2020 NYSECC Codes</a:t>
            </a:r>
          </a:p>
          <a:p>
            <a:pPr algn="ctr" defTabSz="514350" eaLnBrk="1" fontAlgn="auto" hangingPunct="1">
              <a:spcBef>
                <a:spcPts val="0"/>
              </a:spcBef>
              <a:spcAft>
                <a:spcPts val="0"/>
              </a:spcAft>
              <a:defRPr/>
            </a:pPr>
            <a:r>
              <a:rPr lang="en-US" sz="1463" dirty="0">
                <a:solidFill>
                  <a:srgbClr val="C00000"/>
                </a:solidFill>
                <a:latin typeface="Verdana" panose="020B0604030504040204" pitchFamily="34" charset="0"/>
                <a:ea typeface="Verdana" panose="020B0604030504040204" pitchFamily="34" charset="0"/>
              </a:rPr>
              <a:t>Effective May 2020</a:t>
            </a:r>
          </a:p>
        </p:txBody>
      </p:sp>
      <p:sp>
        <p:nvSpPr>
          <p:cNvPr id="20" name="Rectangle 19"/>
          <p:cNvSpPr/>
          <p:nvPr/>
        </p:nvSpPr>
        <p:spPr>
          <a:xfrm>
            <a:off x="3314434" y="1553286"/>
            <a:ext cx="2464607" cy="390084"/>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2" name="Rectangle 21"/>
          <p:cNvSpPr/>
          <p:nvPr/>
        </p:nvSpPr>
        <p:spPr>
          <a:xfrm>
            <a:off x="2679700" y="2222576"/>
            <a:ext cx="3741740" cy="502061"/>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3" name="Rectangle 22"/>
          <p:cNvSpPr/>
          <p:nvPr/>
        </p:nvSpPr>
        <p:spPr>
          <a:xfrm>
            <a:off x="1632114" y="3431196"/>
            <a:ext cx="2496594" cy="471884"/>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sp>
        <p:nvSpPr>
          <p:cNvPr id="24" name="Rectangle 23"/>
          <p:cNvSpPr/>
          <p:nvPr/>
        </p:nvSpPr>
        <p:spPr>
          <a:xfrm>
            <a:off x="4877541" y="3424150"/>
            <a:ext cx="2832448" cy="478930"/>
          </a:xfrm>
          <a:prstGeom prst="rect">
            <a:avLst/>
          </a:prstGeom>
          <a:noFill/>
          <a:ln w="444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b="0" dirty="0">
              <a:solidFill>
                <a:prstClr val="white"/>
              </a:solidFill>
              <a:latin typeface="Calibri"/>
            </a:endParaRPr>
          </a:p>
        </p:txBody>
      </p:sp>
      <p:cxnSp>
        <p:nvCxnSpPr>
          <p:cNvPr id="26" name="Straight Connector 25"/>
          <p:cNvCxnSpPr>
            <a:cxnSpLocks/>
            <a:stCxn id="20" idx="2"/>
            <a:endCxn id="22" idx="0"/>
          </p:cNvCxnSpPr>
          <p:nvPr/>
        </p:nvCxnSpPr>
        <p:spPr>
          <a:xfrm>
            <a:off x="4546737" y="1943371"/>
            <a:ext cx="3832" cy="279206"/>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22" idx="2"/>
          </p:cNvCxnSpPr>
          <p:nvPr/>
        </p:nvCxnSpPr>
        <p:spPr>
          <a:xfrm flipH="1">
            <a:off x="4546737" y="2724637"/>
            <a:ext cx="3832" cy="400324"/>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3" idx="0"/>
          </p:cNvCxnSpPr>
          <p:nvPr/>
        </p:nvCxnSpPr>
        <p:spPr>
          <a:xfrm flipH="1" flipV="1">
            <a:off x="2880411" y="3124770"/>
            <a:ext cx="1" cy="306427"/>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4" idx="0"/>
          </p:cNvCxnSpPr>
          <p:nvPr/>
        </p:nvCxnSpPr>
        <p:spPr>
          <a:xfrm flipH="1" flipV="1">
            <a:off x="6293765" y="3124961"/>
            <a:ext cx="1" cy="299190"/>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880411" y="3133650"/>
            <a:ext cx="3413354" cy="0"/>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86259" y="3111489"/>
            <a:ext cx="2991065" cy="300082"/>
          </a:xfrm>
          <a:prstGeom prst="rect">
            <a:avLst/>
          </a:prstGeom>
          <a:noFill/>
        </p:spPr>
        <p:txBody>
          <a:bodyPr wrap="square" rtlCol="0">
            <a:spAutoFit/>
          </a:bodyPr>
          <a:lstStyle/>
          <a:p>
            <a:pPr defTabSz="514350" eaLnBrk="1" fontAlgn="auto" hangingPunct="1">
              <a:spcBef>
                <a:spcPts val="0"/>
              </a:spcBef>
              <a:spcAft>
                <a:spcPts val="0"/>
              </a:spcAft>
              <a:defRPr/>
            </a:pPr>
            <a:r>
              <a:rPr lang="en-US" sz="1350" dirty="0">
                <a:solidFill>
                  <a:srgbClr val="9BBB59">
                    <a:lumMod val="50000"/>
                  </a:srgbClr>
                </a:solidFill>
                <a:latin typeface="Verdana" panose="020B0604030504040204" pitchFamily="34" charset="0"/>
                <a:ea typeface="Verdana" panose="020B0604030504040204" pitchFamily="34" charset="0"/>
              </a:rPr>
              <a:t>Incorporated by Reference</a:t>
            </a:r>
          </a:p>
        </p:txBody>
      </p:sp>
    </p:spTree>
    <p:custDataLst>
      <p:tags r:id="rId1"/>
    </p:custDataLst>
    <p:extLst>
      <p:ext uri="{BB962C8B-B14F-4D97-AF65-F5344CB8AC3E}">
        <p14:creationId xmlns:p14="http://schemas.microsoft.com/office/powerpoint/2010/main" val="204605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7E21E4-EC79-466A-9110-4BD4D011957C}"/>
              </a:ext>
            </a:extLst>
          </p:cNvPr>
          <p:cNvSpPr txBox="1"/>
          <p:nvPr/>
        </p:nvSpPr>
        <p:spPr>
          <a:xfrm>
            <a:off x="1280056" y="723834"/>
            <a:ext cx="6576927" cy="519567"/>
          </a:xfrm>
          <a:prstGeom prst="rect">
            <a:avLst/>
          </a:prstGeom>
          <a:noFill/>
        </p:spPr>
        <p:txBody>
          <a:bodyPr wrap="square" lIns="51435" tIns="25718" rIns="51435" bIns="25718" rtlCol="0" anchor="t">
            <a:spAutoFit/>
          </a:bodyPr>
          <a:lstStyle/>
          <a:p>
            <a:pPr algn="ctr" defTabSz="514350" eaLnBrk="1" fontAlgn="auto" hangingPunct="1">
              <a:spcBef>
                <a:spcPts val="0"/>
              </a:spcBef>
              <a:spcAft>
                <a:spcPts val="0"/>
              </a:spcAft>
            </a:pPr>
            <a:r>
              <a:rPr lang="en-US" sz="1013">
                <a:solidFill>
                  <a:prstClr val="black"/>
                </a:solidFill>
                <a:latin typeface="Arial"/>
                <a:ea typeface="+mn-ea"/>
                <a:cs typeface="Arial"/>
              </a:rPr>
              <a:t>Building Codes of New York State</a:t>
            </a:r>
          </a:p>
          <a:p>
            <a:pPr algn="ctr" defTabSz="514350" eaLnBrk="1" fontAlgn="auto" hangingPunct="1">
              <a:spcBef>
                <a:spcPts val="0"/>
              </a:spcBef>
              <a:spcAft>
                <a:spcPts val="0"/>
              </a:spcAft>
            </a:pPr>
            <a:endParaRPr lang="en-US" sz="1013">
              <a:solidFill>
                <a:prstClr val="black"/>
              </a:solidFill>
              <a:latin typeface="Arial"/>
              <a:ea typeface="+mn-ea"/>
              <a:cs typeface="Arial"/>
            </a:endParaRPr>
          </a:p>
          <a:p>
            <a:pPr algn="ctr" defTabSz="514350" eaLnBrk="1" fontAlgn="auto" hangingPunct="1">
              <a:spcBef>
                <a:spcPts val="0"/>
              </a:spcBef>
              <a:spcAft>
                <a:spcPts val="0"/>
              </a:spcAft>
            </a:pPr>
            <a:endParaRPr lang="en-US" sz="1013">
              <a:solidFill>
                <a:prstClr val="black"/>
              </a:solidFill>
              <a:latin typeface="Arial"/>
              <a:ea typeface="+mn-ea"/>
              <a:cs typeface="Arial"/>
            </a:endParaRPr>
          </a:p>
        </p:txBody>
      </p:sp>
      <p:sp>
        <p:nvSpPr>
          <p:cNvPr id="15" name="TextBox 14">
            <a:extLst>
              <a:ext uri="{FF2B5EF4-FFF2-40B4-BE49-F238E27FC236}">
                <a16:creationId xmlns:a16="http://schemas.microsoft.com/office/drawing/2014/main" id="{1BE0842B-F475-4677-A905-36D8F70FA250}"/>
              </a:ext>
            </a:extLst>
          </p:cNvPr>
          <p:cNvSpPr txBox="1"/>
          <p:nvPr/>
        </p:nvSpPr>
        <p:spPr>
          <a:xfrm>
            <a:off x="1274374" y="1236063"/>
            <a:ext cx="6576927" cy="2390079"/>
          </a:xfrm>
          <a:prstGeom prst="rect">
            <a:avLst/>
          </a:prstGeom>
          <a:noFill/>
        </p:spPr>
        <p:txBody>
          <a:bodyPr wrap="square" lIns="51435" tIns="25718" rIns="51435" bIns="25718" rtlCol="0" anchor="t">
            <a:spAutoFit/>
          </a:bodyPr>
          <a:lstStyle/>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r>
              <a:rPr lang="en-US" sz="1013" dirty="0">
                <a:solidFill>
                  <a:prstClr val="black"/>
                </a:solidFill>
                <a:latin typeface="Arial"/>
                <a:ea typeface="+mn-ea"/>
                <a:cs typeface="Arial"/>
              </a:rPr>
              <a:t>Article 18 of Executive Law                      Article 11 of Energy Law</a:t>
            </a: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r>
              <a:rPr lang="en-US" sz="1013" dirty="0">
                <a:solidFill>
                  <a:prstClr val="black"/>
                </a:solidFill>
                <a:latin typeface="Arial"/>
                <a:ea typeface="+mn-ea"/>
                <a:cs typeface="Arial"/>
              </a:rPr>
              <a:t>Uniform Code                                        Energy Code</a:t>
            </a: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r>
              <a:rPr lang="en-US" sz="1013" dirty="0">
                <a:solidFill>
                  <a:prstClr val="black"/>
                </a:solidFill>
                <a:latin typeface="Arial"/>
                <a:ea typeface="+mn-ea"/>
                <a:cs typeface="Arial"/>
              </a:rPr>
              <a:t>State Fire Prevention and Building Code Council</a:t>
            </a: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a:p>
            <a:pPr algn="ctr" defTabSz="514350" eaLnBrk="1" fontAlgn="auto" hangingPunct="1">
              <a:spcBef>
                <a:spcPts val="0"/>
              </a:spcBef>
              <a:spcAft>
                <a:spcPts val="0"/>
              </a:spcAft>
            </a:pPr>
            <a:r>
              <a:rPr lang="en-US" sz="1013" dirty="0">
                <a:solidFill>
                  <a:prstClr val="black"/>
                </a:solidFill>
                <a:latin typeface="Arial"/>
                <a:ea typeface="+mn-ea"/>
                <a:cs typeface="Arial"/>
              </a:rPr>
              <a:t>“Building Codes of New York State”</a:t>
            </a:r>
          </a:p>
          <a:p>
            <a:pPr algn="ctr" defTabSz="514350" eaLnBrk="1" fontAlgn="auto" hangingPunct="1">
              <a:spcBef>
                <a:spcPts val="0"/>
              </a:spcBef>
              <a:spcAft>
                <a:spcPts val="0"/>
              </a:spcAft>
            </a:pPr>
            <a:endParaRPr lang="en-US" sz="1013" dirty="0">
              <a:solidFill>
                <a:prstClr val="black"/>
              </a:solidFill>
              <a:latin typeface="Arial"/>
              <a:ea typeface="+mn-ea"/>
              <a:cs typeface="Arial"/>
            </a:endParaRPr>
          </a:p>
        </p:txBody>
      </p:sp>
      <p:cxnSp>
        <p:nvCxnSpPr>
          <p:cNvPr id="8" name="Straight Arrow Connector 7">
            <a:extLst>
              <a:ext uri="{FF2B5EF4-FFF2-40B4-BE49-F238E27FC236}">
                <a16:creationId xmlns:a16="http://schemas.microsoft.com/office/drawing/2014/main" id="{C049ABE2-FF7E-4AC1-AABC-62194D2C2E0B}"/>
              </a:ext>
            </a:extLst>
          </p:cNvPr>
          <p:cNvCxnSpPr>
            <a:cxnSpLocks/>
          </p:cNvCxnSpPr>
          <p:nvPr/>
        </p:nvCxnSpPr>
        <p:spPr>
          <a:xfrm>
            <a:off x="3412670" y="1629796"/>
            <a:ext cx="0" cy="334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36F73E-31AF-459B-98E0-4081C4BB1DCE}"/>
              </a:ext>
            </a:extLst>
          </p:cNvPr>
          <p:cNvCxnSpPr>
            <a:cxnSpLocks/>
          </p:cNvCxnSpPr>
          <p:nvPr/>
        </p:nvCxnSpPr>
        <p:spPr>
          <a:xfrm>
            <a:off x="5702753" y="1622652"/>
            <a:ext cx="0" cy="334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8D1A18E-D3B9-4204-B5B5-33D472AE4F8E}"/>
              </a:ext>
            </a:extLst>
          </p:cNvPr>
          <p:cNvSpPr/>
          <p:nvPr/>
        </p:nvSpPr>
        <p:spPr>
          <a:xfrm>
            <a:off x="2547258" y="1361395"/>
            <a:ext cx="1747156"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pPr>
            <a:endParaRPr lang="en-US" sz="1013" b="0">
              <a:solidFill>
                <a:prstClr val="white"/>
              </a:solidFill>
              <a:latin typeface="Calibri"/>
            </a:endParaRPr>
          </a:p>
        </p:txBody>
      </p:sp>
      <p:sp>
        <p:nvSpPr>
          <p:cNvPr id="20" name="Rectangle 19">
            <a:extLst>
              <a:ext uri="{FF2B5EF4-FFF2-40B4-BE49-F238E27FC236}">
                <a16:creationId xmlns:a16="http://schemas.microsoft.com/office/drawing/2014/main" id="{378C3192-8299-4D30-8F5B-8B453BBA4494}"/>
              </a:ext>
            </a:extLst>
          </p:cNvPr>
          <p:cNvSpPr/>
          <p:nvPr/>
        </p:nvSpPr>
        <p:spPr>
          <a:xfrm>
            <a:off x="2971800" y="1995069"/>
            <a:ext cx="926650"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endParaRPr lang="en-US" sz="1013" b="0">
              <a:solidFill>
                <a:prstClr val="white"/>
              </a:solidFill>
              <a:latin typeface="Calibri"/>
            </a:endParaRPr>
          </a:p>
        </p:txBody>
      </p:sp>
      <p:sp>
        <p:nvSpPr>
          <p:cNvPr id="21" name="Rectangle 20">
            <a:extLst>
              <a:ext uri="{FF2B5EF4-FFF2-40B4-BE49-F238E27FC236}">
                <a16:creationId xmlns:a16="http://schemas.microsoft.com/office/drawing/2014/main" id="{6AC6503E-4813-4CFA-A9B6-269675A75827}"/>
              </a:ext>
            </a:extLst>
          </p:cNvPr>
          <p:cNvSpPr/>
          <p:nvPr/>
        </p:nvSpPr>
        <p:spPr>
          <a:xfrm>
            <a:off x="3012622" y="2592161"/>
            <a:ext cx="3053442"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endParaRPr lang="en-US" sz="1013" b="0">
              <a:solidFill>
                <a:prstClr val="white"/>
              </a:solidFill>
              <a:latin typeface="Calibri"/>
            </a:endParaRPr>
          </a:p>
        </p:txBody>
      </p:sp>
      <p:sp>
        <p:nvSpPr>
          <p:cNvPr id="22" name="Rectangle 21">
            <a:extLst>
              <a:ext uri="{FF2B5EF4-FFF2-40B4-BE49-F238E27FC236}">
                <a16:creationId xmlns:a16="http://schemas.microsoft.com/office/drawing/2014/main" id="{07C80685-5A1D-4882-840E-DB600E26461D}"/>
              </a:ext>
            </a:extLst>
          </p:cNvPr>
          <p:cNvSpPr/>
          <p:nvPr/>
        </p:nvSpPr>
        <p:spPr>
          <a:xfrm>
            <a:off x="5245552" y="1979681"/>
            <a:ext cx="914401"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endParaRPr lang="en-US" sz="1013" b="0">
              <a:solidFill>
                <a:prstClr val="white"/>
              </a:solidFill>
              <a:latin typeface="Calibri"/>
            </a:endParaRPr>
          </a:p>
        </p:txBody>
      </p:sp>
      <p:sp>
        <p:nvSpPr>
          <p:cNvPr id="23" name="Rectangle 22">
            <a:extLst>
              <a:ext uri="{FF2B5EF4-FFF2-40B4-BE49-F238E27FC236}">
                <a16:creationId xmlns:a16="http://schemas.microsoft.com/office/drawing/2014/main" id="{3B9D7264-933D-4281-AFB3-EB1F1A5DA787}"/>
              </a:ext>
            </a:extLst>
          </p:cNvPr>
          <p:cNvSpPr/>
          <p:nvPr/>
        </p:nvSpPr>
        <p:spPr>
          <a:xfrm>
            <a:off x="4857753" y="1367200"/>
            <a:ext cx="1747156"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endParaRPr lang="en-US" sz="1013" b="0">
              <a:solidFill>
                <a:prstClr val="white"/>
              </a:solidFill>
              <a:latin typeface="Calibri"/>
            </a:endParaRPr>
          </a:p>
        </p:txBody>
      </p:sp>
      <p:cxnSp>
        <p:nvCxnSpPr>
          <p:cNvPr id="24" name="Straight Arrow Connector 23">
            <a:extLst>
              <a:ext uri="{FF2B5EF4-FFF2-40B4-BE49-F238E27FC236}">
                <a16:creationId xmlns:a16="http://schemas.microsoft.com/office/drawing/2014/main" id="{93C344B5-4867-42A6-835B-7428F47044CB}"/>
              </a:ext>
            </a:extLst>
          </p:cNvPr>
          <p:cNvCxnSpPr>
            <a:cxnSpLocks/>
          </p:cNvCxnSpPr>
          <p:nvPr/>
        </p:nvCxnSpPr>
        <p:spPr>
          <a:xfrm>
            <a:off x="3435122" y="2263254"/>
            <a:ext cx="0" cy="323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A99960F-0AD9-4C85-B45E-6A85567F4314}"/>
              </a:ext>
            </a:extLst>
          </p:cNvPr>
          <p:cNvCxnSpPr>
            <a:cxnSpLocks/>
          </p:cNvCxnSpPr>
          <p:nvPr/>
        </p:nvCxnSpPr>
        <p:spPr>
          <a:xfrm>
            <a:off x="5710918" y="2251563"/>
            <a:ext cx="0" cy="334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BB06BD8-F864-4180-8202-14771D2B6B67}"/>
              </a:ext>
            </a:extLst>
          </p:cNvPr>
          <p:cNvSpPr/>
          <p:nvPr/>
        </p:nvSpPr>
        <p:spPr>
          <a:xfrm>
            <a:off x="3435123" y="3192395"/>
            <a:ext cx="2267629" cy="2612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eaLnBrk="1" fontAlgn="auto" hangingPunct="1">
              <a:spcBef>
                <a:spcPts val="0"/>
              </a:spcBef>
              <a:spcAft>
                <a:spcPts val="0"/>
              </a:spcAft>
            </a:pPr>
            <a:r>
              <a:rPr lang="en-US" sz="1013" b="0">
                <a:solidFill>
                  <a:prstClr val="white"/>
                </a:solidFill>
                <a:latin typeface="Calibri"/>
              </a:rPr>
              <a:t> </a:t>
            </a:r>
          </a:p>
        </p:txBody>
      </p:sp>
      <p:cxnSp>
        <p:nvCxnSpPr>
          <p:cNvPr id="27" name="Straight Arrow Connector 26">
            <a:extLst>
              <a:ext uri="{FF2B5EF4-FFF2-40B4-BE49-F238E27FC236}">
                <a16:creationId xmlns:a16="http://schemas.microsoft.com/office/drawing/2014/main" id="{D2A69202-8009-4E27-A223-96D1100476BB}"/>
              </a:ext>
            </a:extLst>
          </p:cNvPr>
          <p:cNvCxnSpPr>
            <a:cxnSpLocks/>
          </p:cNvCxnSpPr>
          <p:nvPr/>
        </p:nvCxnSpPr>
        <p:spPr>
          <a:xfrm>
            <a:off x="4520974" y="2853418"/>
            <a:ext cx="0" cy="334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1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7E21E4-EC79-466A-9110-4BD4D011957C}"/>
              </a:ext>
            </a:extLst>
          </p:cNvPr>
          <p:cNvSpPr txBox="1"/>
          <p:nvPr/>
        </p:nvSpPr>
        <p:spPr>
          <a:xfrm>
            <a:off x="894683" y="889631"/>
            <a:ext cx="6576927" cy="259687"/>
          </a:xfrm>
          <a:prstGeom prst="rect">
            <a:avLst/>
          </a:prstGeom>
          <a:noFill/>
        </p:spPr>
        <p:txBody>
          <a:bodyPr wrap="square" lIns="51435" tIns="25718" rIns="51435" bIns="25718" rtlCol="0" anchor="t">
            <a:spAutoFit/>
          </a:bodyPr>
          <a:lstStyle/>
          <a:p>
            <a:pPr algn="ctr" defTabSz="514350" eaLnBrk="1" fontAlgn="auto" hangingPunct="1">
              <a:spcBef>
                <a:spcPts val="0"/>
              </a:spcBef>
              <a:spcAft>
                <a:spcPts val="0"/>
              </a:spcAft>
            </a:pPr>
            <a:r>
              <a:rPr lang="en-US" sz="1350" dirty="0">
                <a:solidFill>
                  <a:prstClr val="black"/>
                </a:solidFill>
                <a:latin typeface="Arial"/>
                <a:ea typeface="+mn-ea"/>
                <a:cs typeface="Arial"/>
              </a:rPr>
              <a:t>Building Codes of New York State - </a:t>
            </a:r>
            <a:r>
              <a:rPr lang="en-US" sz="1350" u="sng" dirty="0">
                <a:solidFill>
                  <a:prstClr val="black"/>
                </a:solidFill>
                <a:latin typeface="Arial"/>
                <a:ea typeface="+mn-ea"/>
                <a:cs typeface="Arial"/>
              </a:rPr>
              <a:t>The Uniform Code</a:t>
            </a:r>
          </a:p>
        </p:txBody>
      </p:sp>
      <p:sp>
        <p:nvSpPr>
          <p:cNvPr id="5" name="TextBox 4">
            <a:extLst>
              <a:ext uri="{FF2B5EF4-FFF2-40B4-BE49-F238E27FC236}">
                <a16:creationId xmlns:a16="http://schemas.microsoft.com/office/drawing/2014/main" id="{BF4F4DBF-E44E-4651-BB0F-78595549B4AB}"/>
              </a:ext>
            </a:extLst>
          </p:cNvPr>
          <p:cNvSpPr txBox="1"/>
          <p:nvPr/>
        </p:nvSpPr>
        <p:spPr>
          <a:xfrm>
            <a:off x="5170233" y="1178778"/>
            <a:ext cx="2395840" cy="3075843"/>
          </a:xfrm>
          <a:prstGeom prst="rect">
            <a:avLst/>
          </a:prstGeom>
          <a:noFill/>
        </p:spPr>
        <p:txBody>
          <a:bodyPr wrap="square" lIns="51435" tIns="25718" rIns="51435" bIns="25718" rtlCol="0" anchor="t">
            <a:spAutoFit/>
          </a:bodyPr>
          <a:lstStyle/>
          <a:p>
            <a:pPr marL="95369" indent="-95369" defTabSz="514350" eaLnBrk="1" fontAlgn="auto" hangingPunct="1">
              <a:spcBef>
                <a:spcPts val="0"/>
              </a:spcBef>
              <a:spcAft>
                <a:spcPts val="338"/>
              </a:spcAft>
              <a:buFont typeface="Wingdings" panose="05000000000000000000" pitchFamily="2" charset="2"/>
              <a:buChar char="§"/>
            </a:pPr>
            <a:r>
              <a:rPr lang="en-US" sz="1575" b="0" dirty="0">
                <a:solidFill>
                  <a:prstClr val="black"/>
                </a:solidFill>
                <a:latin typeface="Arial"/>
                <a:ea typeface="+mn-ea"/>
                <a:cs typeface="Arial"/>
              </a:rPr>
              <a:t>Mandatory Statewide, except jurisdictions larger than 1 million residents (i.e., NYC)</a:t>
            </a:r>
          </a:p>
          <a:p>
            <a:pPr marL="95369" indent="-95369" defTabSz="514350" eaLnBrk="1" fontAlgn="auto" hangingPunct="1">
              <a:spcBef>
                <a:spcPts val="0"/>
              </a:spcBef>
              <a:spcAft>
                <a:spcPts val="338"/>
              </a:spcAft>
              <a:buFont typeface="Wingdings" panose="05000000000000000000" pitchFamily="2" charset="2"/>
              <a:buChar char="§"/>
            </a:pPr>
            <a:r>
              <a:rPr lang="en-US" sz="1575" b="0" dirty="0">
                <a:solidFill>
                  <a:prstClr val="black"/>
                </a:solidFill>
                <a:latin typeface="Arial"/>
                <a:ea typeface="+mn-ea"/>
                <a:cs typeface="Arial"/>
              </a:rPr>
              <a:t>Local jurisdictions enforce the codes</a:t>
            </a:r>
          </a:p>
          <a:p>
            <a:pPr marL="95369" indent="-95369" defTabSz="514350" eaLnBrk="1" fontAlgn="auto" hangingPunct="1">
              <a:spcBef>
                <a:spcPts val="0"/>
              </a:spcBef>
              <a:spcAft>
                <a:spcPts val="338"/>
              </a:spcAft>
              <a:buFont typeface="Wingdings" panose="05000000000000000000" pitchFamily="2" charset="2"/>
              <a:buChar char="§"/>
            </a:pPr>
            <a:r>
              <a:rPr lang="en-US" sz="1575" b="0" dirty="0">
                <a:solidFill>
                  <a:prstClr val="black"/>
                </a:solidFill>
                <a:latin typeface="Arial"/>
                <a:ea typeface="+mn-ea"/>
                <a:cs typeface="Arial"/>
              </a:rPr>
              <a:t>Local jurisdictions may adopt more restrictive local standards upon approval from the Code Council</a:t>
            </a:r>
          </a:p>
          <a:p>
            <a:pPr marL="95369" indent="-95369" defTabSz="514350" eaLnBrk="1" fontAlgn="auto" hangingPunct="1">
              <a:spcBef>
                <a:spcPts val="0"/>
              </a:spcBef>
              <a:spcAft>
                <a:spcPts val="338"/>
              </a:spcAft>
              <a:buFont typeface="Wingdings" panose="05000000000000000000" pitchFamily="2" charset="2"/>
              <a:buChar char="§"/>
            </a:pPr>
            <a:endParaRPr lang="en-US" sz="1575" b="0" dirty="0">
              <a:solidFill>
                <a:prstClr val="black"/>
              </a:solidFill>
              <a:latin typeface="Arial"/>
              <a:ea typeface="+mn-ea"/>
              <a:cs typeface="Arial"/>
            </a:endParaRPr>
          </a:p>
        </p:txBody>
      </p:sp>
      <p:pic>
        <p:nvPicPr>
          <p:cNvPr id="2052" name="Picture 4" descr="National Electrical Code 2017: (NFPA) National Fire Protection Association:  9781455912773: Amazon.com: Books">
            <a:extLst>
              <a:ext uri="{FF2B5EF4-FFF2-40B4-BE49-F238E27FC236}">
                <a16:creationId xmlns:a16="http://schemas.microsoft.com/office/drawing/2014/main" id="{6A45813C-6D30-420D-B2B6-6985D6ED1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795" y="3306606"/>
            <a:ext cx="590885" cy="729487"/>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8969CE61-A4EE-400D-848A-B4011E5B58F8}"/>
              </a:ext>
            </a:extLst>
          </p:cNvPr>
          <p:cNvSpPr txBox="1"/>
          <p:nvPr/>
        </p:nvSpPr>
        <p:spPr>
          <a:xfrm>
            <a:off x="3064600" y="4047936"/>
            <a:ext cx="598901" cy="213648"/>
          </a:xfrm>
          <a:prstGeom prst="rect">
            <a:avLst/>
          </a:prstGeom>
          <a:noFill/>
        </p:spPr>
        <p:txBody>
          <a:bodyPr wrap="square" rtlCol="0">
            <a:spAutoFit/>
          </a:bodyPr>
          <a:lstStyle/>
          <a:p>
            <a:pPr defTabSz="514350" eaLnBrk="1" fontAlgn="auto" hangingPunct="1">
              <a:spcBef>
                <a:spcPts val="0"/>
              </a:spcBef>
              <a:spcAft>
                <a:spcPts val="0"/>
              </a:spcAft>
            </a:pPr>
            <a:r>
              <a:rPr lang="en-US" sz="394">
                <a:solidFill>
                  <a:prstClr val="black"/>
                </a:solidFill>
                <a:ea typeface="+mn-ea"/>
                <a:cs typeface="Arial" panose="020B0604020202020204" pitchFamily="34" charset="0"/>
              </a:rPr>
              <a:t>2017 Electrical Code</a:t>
            </a:r>
          </a:p>
        </p:txBody>
      </p:sp>
      <p:pic>
        <p:nvPicPr>
          <p:cNvPr id="2" name="Picture 2">
            <a:extLst>
              <a:ext uri="{FF2B5EF4-FFF2-40B4-BE49-F238E27FC236}">
                <a16:creationId xmlns:a16="http://schemas.microsoft.com/office/drawing/2014/main" id="{17D679A4-978A-47C0-9AE5-7BC4E7303C4F}"/>
              </a:ext>
            </a:extLst>
          </p:cNvPr>
          <p:cNvPicPr>
            <a:picLocks noChangeAspect="1"/>
          </p:cNvPicPr>
          <p:nvPr/>
        </p:nvPicPr>
        <p:blipFill rotWithShape="1">
          <a:blip r:embed="rId4"/>
          <a:srcRect r="49931" b="806"/>
          <a:stretch/>
        </p:blipFill>
        <p:spPr>
          <a:xfrm>
            <a:off x="1672390" y="1107409"/>
            <a:ext cx="3343697" cy="1018703"/>
          </a:xfrm>
          <a:prstGeom prst="rect">
            <a:avLst/>
          </a:prstGeom>
        </p:spPr>
      </p:pic>
      <p:pic>
        <p:nvPicPr>
          <p:cNvPr id="3" name="Picture 5">
            <a:extLst>
              <a:ext uri="{FF2B5EF4-FFF2-40B4-BE49-F238E27FC236}">
                <a16:creationId xmlns:a16="http://schemas.microsoft.com/office/drawing/2014/main" id="{F86049C4-5553-48F3-8A6C-A5235C779DB3}"/>
              </a:ext>
            </a:extLst>
          </p:cNvPr>
          <p:cNvPicPr>
            <a:picLocks noChangeAspect="1"/>
          </p:cNvPicPr>
          <p:nvPr/>
        </p:nvPicPr>
        <p:blipFill rotWithShape="1">
          <a:blip r:embed="rId4"/>
          <a:srcRect l="49629" r="-124" b="806"/>
          <a:stretch/>
        </p:blipFill>
        <p:spPr>
          <a:xfrm>
            <a:off x="1619752" y="2122573"/>
            <a:ext cx="3392163" cy="1018703"/>
          </a:xfrm>
          <a:prstGeom prst="rect">
            <a:avLst/>
          </a:prstGeom>
        </p:spPr>
      </p:pic>
    </p:spTree>
    <p:extLst>
      <p:ext uri="{BB962C8B-B14F-4D97-AF65-F5344CB8AC3E}">
        <p14:creationId xmlns:p14="http://schemas.microsoft.com/office/powerpoint/2010/main" val="29512623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Landor TRANE (per guidelines)">
      <a:dk1>
        <a:srgbClr val="000000"/>
      </a:dk1>
      <a:lt1>
        <a:srgbClr val="FFFFFF"/>
      </a:lt1>
      <a:dk2>
        <a:srgbClr val="6400FF"/>
      </a:dk2>
      <a:lt2>
        <a:srgbClr val="BFBFBF"/>
      </a:lt2>
      <a:accent1>
        <a:srgbClr val="0000FF"/>
      </a:accent1>
      <a:accent2>
        <a:srgbClr val="0AD2AF"/>
      </a:accent2>
      <a:accent3>
        <a:srgbClr val="50F0EB"/>
      </a:accent3>
      <a:accent4>
        <a:srgbClr val="FFCD00"/>
      </a:accent4>
      <a:accent5>
        <a:srgbClr val="FF8C00"/>
      </a:accent5>
      <a:accent6>
        <a:srgbClr val="63636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R Standard Work Supporting Document" ma:contentTypeID="0x01010005E83D6351AA3E4B804BAB49767FD94400C40F56021993364E926E3925452236AD" ma:contentTypeVersion="19" ma:contentTypeDescription="" ma:contentTypeScope="" ma:versionID="df6c2f529a8ce7a3bcab2be164871778">
  <xsd:schema xmlns:xsd="http://www.w3.org/2001/XMLSchema" xmlns:xs="http://www.w3.org/2001/XMLSchema" xmlns:p="http://schemas.microsoft.com/office/2006/metadata/properties" xmlns:ns2="af60abcd-570f-40f2-a8fb-22f2c06bce79" xmlns:ns4="5998535e-0e62-466f-bd9b-5e055c07cc56" targetNamespace="http://schemas.microsoft.com/office/2006/metadata/properties" ma:root="true" ma:fieldsID="238817113ce47185165b19673debb5c8" ns2:_="" ns4:_="">
    <xsd:import namespace="af60abcd-570f-40f2-a8fb-22f2c06bce79"/>
    <xsd:import namespace="5998535e-0e62-466f-bd9b-5e055c07cc56"/>
    <xsd:element name="properties">
      <xsd:complexType>
        <xsd:sequence>
          <xsd:element name="documentManagement">
            <xsd:complexType>
              <xsd:all>
                <xsd:element ref="ns2:Standard_x0020_Work_x0020_Link" minOccurs="0"/>
                <xsd:element ref="ns2:Standard_x0020_Work_x0020_Description" minOccurs="0"/>
                <xsd:element ref="ns2:Custom_x0020_Sort" minOccurs="0"/>
                <xsd:element ref="ns2:Document_x0020_Language" minOccurs="0"/>
                <xsd:element ref="ns2:Preview_x0020_Only" minOccurs="0"/>
                <xsd:element ref="ns4:MediaServiceMetadata" minOccurs="0"/>
                <xsd:element ref="ns4:MediaServiceFastMetadata" minOccurs="0"/>
                <xsd:element ref="ns2:SharedWithUsers" minOccurs="0"/>
                <xsd:element ref="ns2:SharedWithDetails" minOccurs="0"/>
                <xsd:element ref="ns4:StandardWorkLinkIndex" minOccurs="0"/>
                <xsd:element ref="ns4:IDIndex" minOccurs="0"/>
                <xsd:element ref="ns4:UpdateStandardWorkIndexID" minOccurs="0"/>
                <xsd:element ref="ns4:UpdateStandardWorkIndexID_x0028_1_x0029_" minOccurs="0"/>
                <xsd:element ref="ns4:UpdateStandardWorkIndexID_x0028_1_x0029_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60abcd-570f-40f2-a8fb-22f2c06bce79" elementFormDefault="qualified">
    <xsd:import namespace="http://schemas.microsoft.com/office/2006/documentManagement/types"/>
    <xsd:import namespace="http://schemas.microsoft.com/office/infopath/2007/PartnerControls"/>
    <xsd:element name="Standard_x0020_Work_x0020_Link" ma:index="8" nillable="true" ma:displayName="Standard Work Link" ma:list="{60bad525-1305-45d5-9763-b7d789cc0da3}" ma:internalName="Standard_x0020_Work_x0020_Link" ma:showField="ID" ma:web="af60abcd-570f-40f2-a8fb-22f2c06bce79">
      <xsd:complexType>
        <xsd:complexContent>
          <xsd:extension base="dms:MultiChoiceLookup">
            <xsd:sequence>
              <xsd:element name="Value" type="dms:Lookup" maxOccurs="unbounded" minOccurs="0" nillable="true"/>
            </xsd:sequence>
          </xsd:extension>
        </xsd:complexContent>
      </xsd:complexType>
    </xsd:element>
    <xsd:element name="Standard_x0020_Work_x0020_Description" ma:index="9" nillable="true" ma:displayName="Standard Work Description" ma:internalName="Standard_x0020_Work_x0020_Description">
      <xsd:simpleType>
        <xsd:restriction base="dms:Note"/>
      </xsd:simpleType>
    </xsd:element>
    <xsd:element name="Custom_x0020_Sort" ma:index="11" nillable="true" ma:displayName="Custom Sort" ma:internalName="Custom_x0020_Sort">
      <xsd:simpleType>
        <xsd:restriction base="dms:Text">
          <xsd:maxLength value="255"/>
        </xsd:restriction>
      </xsd:simpleType>
    </xsd:element>
    <xsd:element name="Document_x0020_Language" ma:index="12" nillable="true" ma:displayName="Document Language" ma:default="--Not Translated--" ma:format="Dropdown" ma:indexed="true" ma:internalName="Document_x0020_Language">
      <xsd:simpleType>
        <xsd:restriction base="dms:Choice">
          <xsd:enumeration value="--Not Translated--"/>
          <xsd:enumeration value="Czech"/>
          <xsd:enumeration value="Chinese"/>
          <xsd:enumeration value="English"/>
          <xsd:enumeration value="French"/>
          <xsd:enumeration value="German"/>
          <xsd:enumeration value="Italian"/>
          <xsd:enumeration value="Portuguese"/>
          <xsd:enumeration value="Russian"/>
          <xsd:enumeration value="Spanish"/>
          <xsd:enumeration value="Spanish - Latin America"/>
          <xsd:enumeration value="Turkish"/>
          <xsd:enumeration value="Thai"/>
        </xsd:restriction>
      </xsd:simpleType>
    </xsd:element>
    <xsd:element name="Preview_x0020_Only" ma:index="13" nillable="true" ma:displayName="Preview Only" ma:default="0" ma:internalName="Preview_x0020_Only">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98535e-0e62-466f-bd9b-5e055c07cc56"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StandardWorkLinkIndex" ma:index="18" nillable="true" ma:displayName="StandardWorkLinkIndex" ma:description="This column used to copy the Standard Work Link field value" ma:indexed="true" ma:internalName="StandardWorkLinkIndex">
      <xsd:simpleType>
        <xsd:restriction base="dms:Text">
          <xsd:maxLength value="255"/>
        </xsd:restriction>
      </xsd:simpleType>
    </xsd:element>
    <xsd:element name="IDIndex" ma:index="19" nillable="true" ma:displayName="IDIndex" ma:indexed="true" ma:internalName="IDIndex">
      <xsd:simpleType>
        <xsd:restriction base="dms:Text">
          <xsd:maxLength value="255"/>
        </xsd:restriction>
      </xsd:simpleType>
    </xsd:element>
    <xsd:element name="UpdateStandardWorkIndexID" ma:index="20" nillable="true" ma:displayName="UpdateStandardWorkIndexID" ma:internalName="UpdateStandardWorkIndexID">
      <xsd:complexType>
        <xsd:complexContent>
          <xsd:extension base="dms:URL">
            <xsd:sequence>
              <xsd:element name="Url" type="dms:ValidUrl" minOccurs="0" nillable="true"/>
              <xsd:element name="Description" type="xsd:string" nillable="true"/>
            </xsd:sequence>
          </xsd:extension>
        </xsd:complexContent>
      </xsd:complexType>
    </xsd:element>
    <xsd:element name="UpdateStandardWorkIndexID_x0028_1_x0029_" ma:index="21" nillable="true" ma:displayName="UpdateStandardWorkIndexID" ma:internalName="UpdateStandardWorkIndexID_x0028_1_x0029_">
      <xsd:complexType>
        <xsd:complexContent>
          <xsd:extension base="dms:URL">
            <xsd:sequence>
              <xsd:element name="Url" type="dms:ValidUrl" minOccurs="0" nillable="true"/>
              <xsd:element name="Description" type="xsd:string" nillable="true"/>
            </xsd:sequence>
          </xsd:extension>
        </xsd:complexContent>
      </xsd:complexType>
    </xsd:element>
    <xsd:element name="UpdateStandardWorkIndexID_x0028_1_x0029_0" ma:index="22" nillable="true" ma:displayName="UpdateStandardWorkIndexID" ma:internalName="UpdateStandardWorkIndexID_x0028_1_x0029_0">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0"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Custom_x0020_Sort xmlns="af60abcd-570f-40f2-a8fb-22f2c06bce79">0.  Standard Work</Custom_x0020_Sort>
    <Standard_x0020_Work_x0020_Link xmlns="af60abcd-570f-40f2-a8fb-22f2c06bce79">
      <Value>2337</Value>
    </Standard_x0020_Work_x0020_Link>
    <Standard_x0020_Work_x0020_Description xmlns="af60abcd-570f-40f2-a8fb-22f2c06bce79" xsi:nil="true"/>
    <IDIndex xmlns="5998535e-0e62-466f-bd9b-5e055c07cc56">7992</IDIndex>
    <StandardWorkLinkIndex xmlns="5998535e-0e62-466f-bd9b-5e055c07cc56">,2337,</StandardWorkLinkIndex>
    <Document_x0020_Language xmlns="af60abcd-570f-40f2-a8fb-22f2c06bce79">--Not Translated--</Document_x0020_Language>
    <Preview_x0020_Only xmlns="af60abcd-570f-40f2-a8fb-22f2c06bce79">false</Preview_x0020_Only>
    <UpdateStandardWorkIndexID xmlns="5998535e-0e62-466f-bd9b-5e055c07cc56">
      <Url xsi:nil="true"/>
      <Description xsi:nil="true"/>
    </UpdateStandardWorkIndexID>
    <UpdateStandardWorkIndexID_x0028_1_x0029_ xmlns="5998535e-0e62-466f-bd9b-5e055c07cc56">
      <Url xsi:nil="true"/>
      <Description xsi:nil="true"/>
    </UpdateStandardWorkIndexID_x0028_1_x0029_>
    <UpdateStandardWorkIndexID_x0028_1_x0029_0 xmlns="5998535e-0e62-466f-bd9b-5e055c07cc56">
      <Url xsi:nil="true"/>
      <Description xsi:nil="true"/>
    </UpdateStandardWorkIndexID_x0028_1_x0029_0>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D84A82-E89A-4E49-8202-05466ECB7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60abcd-570f-40f2-a8fb-22f2c06bce79"/>
    <ds:schemaRef ds:uri="5998535e-0e62-466f-bd9b-5e055c07cc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14FDC1-2D80-4E66-9BDE-09A1E5442A6C}">
  <ds:schemaRefs>
    <ds:schemaRef ds:uri="http://schemas.microsoft.com/office/2006/metadata/longProperties"/>
  </ds:schemaRefs>
</ds:datastoreItem>
</file>

<file path=customXml/itemProps3.xml><?xml version="1.0" encoding="utf-8"?>
<ds:datastoreItem xmlns:ds="http://schemas.openxmlformats.org/officeDocument/2006/customXml" ds:itemID="{451E71EA-871A-4224-9162-CEFF51790F22}">
  <ds:schemaRefs>
    <ds:schemaRef ds:uri="http://purl.org/dc/elements/1.1/"/>
    <ds:schemaRef ds:uri="http://purl.org/dc/terms/"/>
    <ds:schemaRef ds:uri="http://schemas.microsoft.com/office/2006/metadata/properties"/>
    <ds:schemaRef ds:uri="4f711689-aef0-40e1-aa51-87290c566895"/>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af60abcd-570f-40f2-a8fb-22f2c06bce79"/>
    <ds:schemaRef ds:uri="5998535e-0e62-466f-bd9b-5e055c07cc56"/>
  </ds:schemaRefs>
</ds:datastoreItem>
</file>

<file path=customXml/itemProps4.xml><?xml version="1.0" encoding="utf-8"?>
<ds:datastoreItem xmlns:ds="http://schemas.openxmlformats.org/officeDocument/2006/customXml" ds:itemID="{BC00CE6B-2D1B-4877-90EF-B095EE4305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1815</TotalTime>
  <Words>3293</Words>
  <Application>Microsoft Office PowerPoint</Application>
  <PresentationFormat>On-screen Show (16:9)</PresentationFormat>
  <Paragraphs>502</Paragraphs>
  <Slides>58</Slides>
  <Notes>43</Notes>
  <HiddenSlides>0</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58</vt:i4>
      </vt:variant>
    </vt:vector>
  </HeadingPairs>
  <TitlesOfParts>
    <vt:vector size="86" baseType="lpstr">
      <vt:lpstr>Arial Unicode MS</vt:lpstr>
      <vt:lpstr>Arial</vt:lpstr>
      <vt:lpstr>Arial Black</vt:lpstr>
      <vt:lpstr>Calibri</vt:lpstr>
      <vt:lpstr>Calibri Light</vt:lpstr>
      <vt:lpstr>Cambria Math</vt:lpstr>
      <vt:lpstr>Century Gothic</vt:lpstr>
      <vt:lpstr>Courier New</vt:lpstr>
      <vt:lpstr>Franklin Gothic Demi</vt:lpstr>
      <vt:lpstr>Franklin Gothic Demi Cond</vt:lpstr>
      <vt:lpstr>Franklin Gothic Medium</vt:lpstr>
      <vt:lpstr>Gill Sans MT</vt:lpstr>
      <vt:lpstr>Lato Regular</vt:lpstr>
      <vt:lpstr>Symbol</vt:lpstr>
      <vt:lpstr>Times New Roman</vt:lpstr>
      <vt:lpstr>Tw Cen MT</vt:lpstr>
      <vt:lpstr>Verdana</vt:lpstr>
      <vt:lpstr>Wingdings</vt:lpstr>
      <vt:lpstr>Wingdings 2</vt:lpstr>
      <vt:lpstr>3_Custom Design</vt:lpstr>
      <vt:lpstr>4_Custom Design</vt:lpstr>
      <vt:lpstr>10_Office Theme</vt:lpstr>
      <vt:lpstr>5_Custom Design</vt:lpstr>
      <vt:lpstr>27_Office Theme</vt:lpstr>
      <vt:lpstr>Cover Master</vt:lpstr>
      <vt:lpstr>2_Content Master</vt:lpstr>
      <vt:lpstr>1_Content Master</vt:lpstr>
      <vt:lpstr>Office Theme</vt:lpstr>
      <vt:lpstr>PowerPoint Presentation</vt:lpstr>
      <vt:lpstr>PowerPoint Presentation</vt:lpstr>
      <vt:lpstr>PowerPoint Presentation</vt:lpstr>
      <vt:lpstr>PowerPoint Presentation</vt:lpstr>
      <vt:lpstr>PowerPoint Presentation</vt:lpstr>
      <vt:lpstr>Uniform Code</vt:lpstr>
      <vt:lpstr>Energy Code</vt:lpstr>
      <vt:lpstr>PowerPoint Presentation</vt:lpstr>
      <vt:lpstr>PowerPoint Presentation</vt:lpstr>
      <vt:lpstr>PowerPoint Presentation</vt:lpstr>
      <vt:lpstr>July 18, 2019  New York State Passes State Climate Law  A plan signed into law to address climate change &amp; net zero emissions </vt:lpstr>
      <vt:lpstr>Recommendations from the EE&amp;H Panel</vt:lpstr>
      <vt:lpstr>Recommendations from the EE&amp;H Panel</vt:lpstr>
      <vt:lpstr>Recommendations from the EE&amp;H Panel</vt:lpstr>
      <vt:lpstr>PowerPoint Presentation</vt:lpstr>
      <vt:lpstr>PowerPoint Presentation</vt:lpstr>
      <vt:lpstr>2022 Governor’s State of the State</vt:lpstr>
      <vt:lpstr>PowerPoint Presentation</vt:lpstr>
      <vt:lpstr>PowerPoint Presentation</vt:lpstr>
      <vt:lpstr>Proposed Advanced Building Codes,  Appliance Equipment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New Provisions</vt:lpstr>
      <vt:lpstr>NY Stretch - Envelope</vt:lpstr>
      <vt:lpstr>NY Stretch - power</vt:lpstr>
      <vt:lpstr>NY Stretch - lighting</vt:lpstr>
      <vt:lpstr>NY Stretch - modeling</vt:lpstr>
      <vt:lpstr>NY Stretch - residential</vt:lpstr>
      <vt:lpstr>New Provisions</vt:lpstr>
      <vt:lpstr>Nyc - envelope</vt:lpstr>
      <vt:lpstr>Nyc - HVAC</vt:lpstr>
      <vt:lpstr>Nyc - HVAC</vt:lpstr>
      <vt:lpstr>Nyc - residential</vt:lpstr>
      <vt:lpstr>The NYCECC of the future</vt:lpstr>
      <vt:lpstr>NYCECC of the future</vt:lpstr>
      <vt:lpstr>Ongoing research</vt:lpstr>
      <vt:lpstr>NYC Building ELECTRIFICATION LAW</vt:lpstr>
      <vt:lpstr>PowerPoint Presentation</vt:lpstr>
      <vt:lpstr>NYC Building ELECTRIFICATION LAW</vt:lpstr>
      <vt:lpstr>NYC Building ELECTRIFICATION LAW</vt:lpstr>
      <vt:lpstr>NYC Building ELECTRIFICATION LAW</vt:lpstr>
      <vt:lpstr>NYC Building ELECTRIFICATION LAW</vt:lpstr>
      <vt:lpstr>NYC Building ELECTRIFICATION LAW</vt:lpstr>
      <vt:lpstr>NYC Building ELECTRIFICATION LAW</vt:lpstr>
      <vt:lpstr>LL97 Updates</vt:lpstr>
      <vt:lpstr>LL97 Advisory Board</vt:lpstr>
      <vt:lpstr>LL97 advisory board</vt:lpstr>
      <vt:lpstr>LL97 Advisory board &amp; Working Groups</vt:lpstr>
      <vt:lpstr>LL97 Advisory board &amp; Working Groups</vt:lpstr>
      <vt:lpstr>LL97 Advisory board &amp; Working Groups</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1 RVC Report</dc:title>
  <dc:creator>Reyes, Thomas</dc:creator>
  <cp:lastModifiedBy>Reyes, Artorius</cp:lastModifiedBy>
  <cp:revision>33</cp:revision>
  <dcterms:created xsi:type="dcterms:W3CDTF">2021-01-24T01:40:42Z</dcterms:created>
  <dcterms:modified xsi:type="dcterms:W3CDTF">2022-02-17T15:26:48Z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828f456e-6154-423d-b1b8-ea38bd316ab6</vt:lpwstr>
  </property>
  <property fmtid="{D5CDD505-2E9C-101B-9397-08002B2CF9AE}" pid="3" name="CLASSIFICATION">
    <vt:lpwstr>TT-DC-3</vt:lpwstr>
  </property>
</Properties>
</file>